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7" r:id="rId2"/>
    <p:sldId id="305" r:id="rId3"/>
    <p:sldId id="266" r:id="rId4"/>
    <p:sldId id="292" r:id="rId5"/>
    <p:sldId id="293" r:id="rId6"/>
    <p:sldId id="294" r:id="rId7"/>
    <p:sldId id="306" r:id="rId8"/>
    <p:sldId id="295" r:id="rId9"/>
    <p:sldId id="296" r:id="rId10"/>
    <p:sldId id="297" r:id="rId11"/>
    <p:sldId id="298" r:id="rId12"/>
    <p:sldId id="299" r:id="rId13"/>
    <p:sldId id="300" r:id="rId14"/>
    <p:sldId id="301" r:id="rId15"/>
    <p:sldId id="307" r:id="rId16"/>
    <p:sldId id="308" r:id="rId17"/>
    <p:sldId id="309" r:id="rId18"/>
    <p:sldId id="310" r:id="rId19"/>
    <p:sldId id="260" r:id="rId20"/>
  </p:sldIdLst>
  <p:sldSz cx="9144000" cy="6858000" type="screen4x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Abd Elhady" initials="SAE" lastIdx="4" clrIdx="0">
    <p:extLst/>
  </p:cmAuthor>
  <p:cmAuthor id="2" name="Trilli, Angela" initials="TA"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CB"/>
    <a:srgbClr val="005F92"/>
    <a:srgbClr val="405B72"/>
    <a:srgbClr val="1B699D"/>
    <a:srgbClr val="00608A"/>
    <a:srgbClr val="3D9CC9"/>
    <a:srgbClr val="5C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54" autoAdjust="0"/>
    <p:restoredTop sz="96071" autoAdjust="0"/>
  </p:normalViewPr>
  <p:slideViewPr>
    <p:cSldViewPr snapToGrid="0" snapToObjects="1">
      <p:cViewPr varScale="1">
        <p:scale>
          <a:sx n="125" d="100"/>
          <a:sy n="125" d="100"/>
        </p:scale>
        <p:origin x="258" y="3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F71CA-EEA9-6046-A7D6-CE923DB030A7}"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CC90F-FE20-ED4C-A206-15283EBC975C}" type="slidenum">
              <a:rPr lang="en-US" smtClean="0"/>
              <a:t>‹#›</a:t>
            </a:fld>
            <a:endParaRPr lang="en-US"/>
          </a:p>
        </p:txBody>
      </p:sp>
    </p:spTree>
    <p:extLst>
      <p:ext uri="{BB962C8B-B14F-4D97-AF65-F5344CB8AC3E}">
        <p14:creationId xmlns:p14="http://schemas.microsoft.com/office/powerpoint/2010/main" val="20687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823976" y="-414528"/>
            <a:ext cx="10767568" cy="8075676"/>
          </a:xfrm>
          <a:prstGeom prst="rect">
            <a:avLst/>
          </a:prstGeom>
        </p:spPr>
      </p:pic>
      <p:sp>
        <p:nvSpPr>
          <p:cNvPr id="13" name="Rectangle 12"/>
          <p:cNvSpPr/>
          <p:nvPr userDrawn="1"/>
        </p:nvSpPr>
        <p:spPr>
          <a:xfrm>
            <a:off x="-1" y="2200942"/>
            <a:ext cx="9144000" cy="2528888"/>
          </a:xfrm>
          <a:prstGeom prst="rect">
            <a:avLst/>
          </a:prstGeom>
          <a:solidFill>
            <a:schemeClr val="bg2">
              <a:alpha val="60000"/>
            </a:schemeClr>
          </a:solidFill>
          <a:ln>
            <a:noFill/>
          </a:ln>
          <a:effectLst>
            <a:glow>
              <a:schemeClr val="accent1">
                <a:alpha val="49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0"/>
            <a:ext cx="9144001" cy="6858000"/>
          </a:xfrm>
          <a:prstGeom prst="rect">
            <a:avLst/>
          </a:prstGeom>
          <a:noFill/>
          <a:ln w="3175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0762" y="6076448"/>
            <a:ext cx="1042159" cy="30565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98" y="-819145"/>
            <a:ext cx="4024770" cy="3110056"/>
          </a:xfrm>
          <a:prstGeom prst="rect">
            <a:avLst/>
          </a:prstGeom>
        </p:spPr>
      </p:pic>
      <p:sp>
        <p:nvSpPr>
          <p:cNvPr id="2" name="Title 1"/>
          <p:cNvSpPr>
            <a:spLocks noGrp="1"/>
          </p:cNvSpPr>
          <p:nvPr>
            <p:ph type="ctrTitle"/>
          </p:nvPr>
        </p:nvSpPr>
        <p:spPr>
          <a:xfrm>
            <a:off x="1432562" y="2428241"/>
            <a:ext cx="6278874" cy="1412240"/>
          </a:xfrm>
        </p:spPr>
        <p:txBody>
          <a:bodyPr anchor="b"/>
          <a:lstStyle>
            <a:lvl1pPr marL="0" indent="0" algn="ctr">
              <a:lnSpc>
                <a:spcPts val="4500"/>
              </a:lnSpc>
              <a:tabLst/>
              <a:defRPr sz="3200" b="0">
                <a:solidFill>
                  <a:schemeClr val="bg1"/>
                </a:solidFill>
                <a:latin typeface="Verdana" charset="0"/>
                <a:ea typeface="Verdana" charset="0"/>
                <a:cs typeface="Verdana"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32560" y="3944031"/>
            <a:ext cx="6278878" cy="441562"/>
          </a:xfrm>
          <a:prstGeom prst="rect">
            <a:avLst/>
          </a:prstGeom>
        </p:spPr>
        <p:txBody>
          <a:bodyPr/>
          <a:lstStyle>
            <a:lvl1pPr marL="0" indent="0" algn="ctr">
              <a:buNone/>
              <a:tabLst/>
              <a:defRPr sz="1800" b="0" i="0">
                <a:solidFill>
                  <a:schemeClr val="tx2"/>
                </a:solidFill>
                <a:latin typeface="Arial" charset="0"/>
                <a:ea typeface="Arial" charset="0"/>
                <a:cs typeface="Arial" charset="0"/>
              </a:defRPr>
            </a:lvl1pPr>
            <a:lvl2pPr marL="342269" indent="0" algn="ctr">
              <a:buNone/>
              <a:defRPr sz="1498"/>
            </a:lvl2pPr>
            <a:lvl3pPr marL="684538" indent="0" algn="ctr">
              <a:buNone/>
              <a:defRPr sz="1348"/>
            </a:lvl3pPr>
            <a:lvl4pPr marL="1026804" indent="0" algn="ctr">
              <a:buNone/>
              <a:defRPr sz="1198"/>
            </a:lvl4pPr>
            <a:lvl5pPr marL="1369074" indent="0" algn="ctr">
              <a:buNone/>
              <a:defRPr sz="1198"/>
            </a:lvl5pPr>
            <a:lvl6pPr marL="1711343" indent="0" algn="ctr">
              <a:buNone/>
              <a:defRPr sz="1198"/>
            </a:lvl6pPr>
            <a:lvl7pPr marL="2053611" indent="0" algn="ctr">
              <a:buNone/>
              <a:defRPr sz="1198"/>
            </a:lvl7pPr>
            <a:lvl8pPr marL="2395880" indent="0" algn="ctr">
              <a:buNone/>
              <a:defRPr sz="1198"/>
            </a:lvl8pPr>
            <a:lvl9pPr marL="2738148" indent="0" algn="ctr">
              <a:buNone/>
              <a:defRPr sz="1198"/>
            </a:lvl9pPr>
          </a:lstStyle>
          <a:p>
            <a:r>
              <a:rPr lang="en-US" dirty="0" smtClean="0"/>
              <a:t>Click to edit Master subtitle style</a:t>
            </a:r>
            <a:endParaRPr lang="en-US" dirty="0"/>
          </a:p>
        </p:txBody>
      </p:sp>
      <p:sp>
        <p:nvSpPr>
          <p:cNvPr id="12" name="Text Placeholder 11"/>
          <p:cNvSpPr>
            <a:spLocks noGrp="1"/>
          </p:cNvSpPr>
          <p:nvPr>
            <p:ph type="body" sz="quarter" idx="10" hasCustomPrompt="1"/>
          </p:nvPr>
        </p:nvSpPr>
        <p:spPr>
          <a:xfrm>
            <a:off x="193041" y="6170359"/>
            <a:ext cx="2692399" cy="423481"/>
          </a:xfrm>
          <a:prstGeom prst="rect">
            <a:avLst/>
          </a:prstGeom>
        </p:spPr>
        <p:txBody>
          <a:bodyPr/>
          <a:lstStyle>
            <a:lvl1pPr marL="307183" indent="0">
              <a:tabLst/>
              <a:defRPr sz="1398">
                <a:solidFill>
                  <a:schemeClr val="bg1"/>
                </a:solidFill>
                <a:latin typeface="Verdana" charset="0"/>
                <a:ea typeface="Verdana" charset="0"/>
                <a:cs typeface="Verdana" charset="0"/>
              </a:defRPr>
            </a:lvl1pPr>
          </a:lstStyle>
          <a:p>
            <a:pPr lvl="0"/>
            <a:r>
              <a:rPr lang="en-US" dirty="0" smtClean="0"/>
              <a:t>Click to edit Date</a:t>
            </a:r>
          </a:p>
        </p:txBody>
      </p:sp>
    </p:spTree>
    <p:extLst>
      <p:ext uri="{BB962C8B-B14F-4D97-AF65-F5344CB8AC3E}">
        <p14:creationId xmlns:p14="http://schemas.microsoft.com/office/powerpoint/2010/main" val="781008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8" name="Rectangle 7"/>
          <p:cNvSpPr/>
          <p:nvPr userDrawn="1"/>
        </p:nvSpPr>
        <p:spPr>
          <a:xfrm>
            <a:off x="-1" y="1"/>
            <a:ext cx="9144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31E"/>
              </a:solidFill>
            </a:endParaRPr>
          </a:p>
        </p:txBody>
      </p:sp>
      <p:sp>
        <p:nvSpPr>
          <p:cNvPr id="6" name="Rectangle 5"/>
          <p:cNvSpPr/>
          <p:nvPr userDrawn="1"/>
        </p:nvSpPr>
        <p:spPr>
          <a:xfrm>
            <a:off x="-1" y="3003582"/>
            <a:ext cx="9144000" cy="2528888"/>
          </a:xfrm>
          <a:prstGeom prst="rect">
            <a:avLst/>
          </a:prstGeom>
          <a:solidFill>
            <a:schemeClr val="bg2">
              <a:alpha val="60000"/>
            </a:schemeClr>
          </a:solidFill>
          <a:ln>
            <a:noFill/>
          </a:ln>
          <a:effectLst>
            <a:glow>
              <a:schemeClr val="accent1">
                <a:alpha val="49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alphaModFix amt="55000"/>
            <a:extLst>
              <a:ext uri="{28A0092B-C50C-407E-A947-70E740481C1C}">
                <a14:useLocalDpi xmlns:a14="http://schemas.microsoft.com/office/drawing/2010/main" val="0"/>
              </a:ext>
            </a:extLst>
          </a:blip>
          <a:srcRect l="8420" t="5131" r="5954" b="11077"/>
          <a:stretch/>
        </p:blipFill>
        <p:spPr>
          <a:xfrm>
            <a:off x="0" y="91440"/>
            <a:ext cx="9219798" cy="6766560"/>
          </a:xfrm>
          <a:prstGeom prst="rect">
            <a:avLst/>
          </a:prstGeom>
        </p:spPr>
      </p:pic>
      <p:sp>
        <p:nvSpPr>
          <p:cNvPr id="4" name="Text Placeholder 3"/>
          <p:cNvSpPr>
            <a:spLocks noGrp="1"/>
          </p:cNvSpPr>
          <p:nvPr>
            <p:ph type="body" sz="quarter" idx="10"/>
          </p:nvPr>
        </p:nvSpPr>
        <p:spPr>
          <a:xfrm>
            <a:off x="549082" y="3717681"/>
            <a:ext cx="7832918" cy="727032"/>
          </a:xfrm>
          <a:prstGeom prst="rect">
            <a:avLst/>
          </a:prstGeom>
        </p:spPr>
        <p:txBody>
          <a:bodyPr anchor="ctr"/>
          <a:lstStyle>
            <a:lvl1pPr marL="0" indent="0">
              <a:buFontTx/>
              <a:buNone/>
              <a:defRPr sz="1997">
                <a:solidFill>
                  <a:schemeClr val="bg1"/>
                </a:solidFill>
                <a:latin typeface="Verdana" charset="0"/>
                <a:ea typeface="Verdana" charset="0"/>
                <a:cs typeface="Verdana" charset="0"/>
              </a:defRPr>
            </a:lvl1pPr>
            <a:lvl2pPr marL="456358" indent="0">
              <a:buFontTx/>
              <a:buNone/>
              <a:defRPr/>
            </a:lvl2pPr>
            <a:lvl3pPr marL="912716" indent="0">
              <a:buFontTx/>
              <a:buNone/>
              <a:defRPr/>
            </a:lvl3pPr>
            <a:lvl4pPr marL="1369074" indent="0">
              <a:buFontTx/>
              <a:buNone/>
              <a:defRPr/>
            </a:lvl4pPr>
            <a:lvl5pPr marL="1825431" indent="0">
              <a:buFontTx/>
              <a:buNone/>
              <a:defRPr/>
            </a:lvl5pPr>
          </a:lstStyle>
          <a:p>
            <a:pPr lvl="0"/>
            <a:r>
              <a:rPr lang="en-US" dirty="0" smtClean="0"/>
              <a:t>Click to edit Master text styles</a:t>
            </a:r>
          </a:p>
        </p:txBody>
      </p:sp>
      <p:sp>
        <p:nvSpPr>
          <p:cNvPr id="17" name="Text Placeholder 16"/>
          <p:cNvSpPr>
            <a:spLocks noGrp="1"/>
          </p:cNvSpPr>
          <p:nvPr>
            <p:ph type="body" sz="quarter" idx="11"/>
          </p:nvPr>
        </p:nvSpPr>
        <p:spPr>
          <a:xfrm>
            <a:off x="551600" y="4387966"/>
            <a:ext cx="7840560" cy="540152"/>
          </a:xfrm>
          <a:prstGeom prst="rect">
            <a:avLst/>
          </a:prstGeom>
        </p:spPr>
        <p:txBody>
          <a:bodyPr/>
          <a:lstStyle>
            <a:lvl1pPr>
              <a:defRPr sz="1348" b="0" i="1">
                <a:solidFill>
                  <a:schemeClr val="bg1"/>
                </a:solidFill>
                <a:latin typeface="Verdana" charset="0"/>
                <a:ea typeface="Verdana" charset="0"/>
                <a:cs typeface="Verdana" charset="0"/>
              </a:defRPr>
            </a:lvl1pPr>
          </a:lstStyle>
          <a:p>
            <a:pPr lvl="0"/>
            <a:r>
              <a:rPr lang="en-US" dirty="0" smtClean="0"/>
              <a:t>Click to edit Master text styles</a:t>
            </a:r>
          </a:p>
        </p:txBody>
      </p:sp>
      <p:sp>
        <p:nvSpPr>
          <p:cNvPr id="7" name="Rectangle 6"/>
          <p:cNvSpPr/>
          <p:nvPr userDrawn="1"/>
        </p:nvSpPr>
        <p:spPr>
          <a:xfrm>
            <a:off x="-1" y="0"/>
            <a:ext cx="9144001" cy="6858000"/>
          </a:xfrm>
          <a:prstGeom prst="rect">
            <a:avLst/>
          </a:prstGeom>
          <a:noFill/>
          <a:ln w="3175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978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lgn="l">
              <a:defRPr sz="2000" b="0" i="0">
                <a:solidFill>
                  <a:schemeClr val="bg1"/>
                </a:solidFill>
                <a:latin typeface="Verdana" charset="0"/>
                <a:ea typeface="Verdana" charset="0"/>
                <a:cs typeface="Verdana"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7680" y="1513840"/>
            <a:ext cx="8168658" cy="4544568"/>
          </a:xfrm>
          <a:prstGeom prst="rect">
            <a:avLst/>
          </a:prstGeom>
        </p:spPr>
        <p:txBody>
          <a:bodyPr/>
          <a:lstStyle>
            <a:lvl1pPr algn="l">
              <a:spcBef>
                <a:spcPts val="300"/>
              </a:spcBef>
              <a:spcAft>
                <a:spcPts val="300"/>
              </a:spcAft>
              <a:defRPr sz="1400"/>
            </a:lvl1pPr>
            <a:lvl2pPr>
              <a:lnSpc>
                <a:spcPts val="1800"/>
              </a:lnSpc>
              <a:spcBef>
                <a:spcPts val="160"/>
              </a:spcBef>
              <a:spcAft>
                <a:spcPts val="800"/>
              </a:spcAft>
              <a:defRPr sz="1300">
                <a:solidFill>
                  <a:schemeClr val="tx2"/>
                </a:solidFill>
              </a:defRPr>
            </a:lvl2pPr>
            <a:lvl3pPr marL="109728">
              <a:lnSpc>
                <a:spcPts val="1800"/>
              </a:lnSpc>
              <a:spcBef>
                <a:spcPts val="160"/>
              </a:spcBef>
              <a:spcAft>
                <a:spcPts val="800"/>
              </a:spcAft>
              <a:buClr>
                <a:schemeClr val="bg2"/>
              </a:buClr>
              <a:defRPr sz="1200">
                <a:solidFill>
                  <a:schemeClr val="tx1"/>
                </a:solidFill>
              </a:defRPr>
            </a:lvl3pPr>
            <a:lvl4pPr>
              <a:lnSpc>
                <a:spcPts val="1800"/>
              </a:lnSpc>
              <a:spcBef>
                <a:spcPts val="160"/>
              </a:spcBef>
              <a:spcAft>
                <a:spcPts val="800"/>
              </a:spcAft>
              <a:buClr>
                <a:schemeClr val="tx2"/>
              </a:buClr>
              <a:defRPr sz="1200">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37464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7680" y="1778000"/>
            <a:ext cx="3982720" cy="3606627"/>
          </a:xfrm>
          <a:prstGeom prst="rect">
            <a:avLst/>
          </a:prstGeom>
        </p:spPr>
        <p:txBody>
          <a:bodyPr/>
          <a:lstStyle>
            <a:lvl1pPr algn="l">
              <a:spcBef>
                <a:spcPts val="300"/>
              </a:spcBef>
              <a:spcAft>
                <a:spcPts val="300"/>
              </a:spcAft>
              <a:defRPr sz="1400"/>
            </a:lvl1pPr>
            <a:lvl2pPr>
              <a:lnSpc>
                <a:spcPts val="1800"/>
              </a:lnSpc>
              <a:spcBef>
                <a:spcPts val="160"/>
              </a:spcBef>
              <a:spcAft>
                <a:spcPts val="800"/>
              </a:spcAft>
              <a:defRPr sz="1300">
                <a:solidFill>
                  <a:schemeClr val="tx2"/>
                </a:solidFill>
              </a:defRPr>
            </a:lvl2pPr>
            <a:lvl3pPr marL="109728">
              <a:lnSpc>
                <a:spcPts val="1800"/>
              </a:lnSpc>
              <a:spcBef>
                <a:spcPts val="160"/>
              </a:spcBef>
              <a:spcAft>
                <a:spcPts val="800"/>
              </a:spcAft>
              <a:buClr>
                <a:schemeClr val="bg2"/>
              </a:buClr>
              <a:defRPr sz="1200"/>
            </a:lvl3pPr>
            <a:lvl4pPr>
              <a:lnSpc>
                <a:spcPts val="1800"/>
              </a:lnSpc>
              <a:spcBef>
                <a:spcPts val="160"/>
              </a:spcBef>
              <a:spcAft>
                <a:spcPts val="800"/>
              </a:spcAft>
              <a:buClr>
                <a:schemeClr val="tx2"/>
              </a:buCl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2"/>
          <p:cNvSpPr>
            <a:spLocks noGrp="1"/>
          </p:cNvSpPr>
          <p:nvPr>
            <p:ph idx="10"/>
          </p:nvPr>
        </p:nvSpPr>
        <p:spPr>
          <a:xfrm>
            <a:off x="4673600" y="1778000"/>
            <a:ext cx="3982738" cy="3606627"/>
          </a:xfrm>
          <a:prstGeom prst="rect">
            <a:avLst/>
          </a:prstGeom>
        </p:spPr>
        <p:txBody>
          <a:bodyPr/>
          <a:lstStyle>
            <a:lvl1pPr algn="l">
              <a:spcBef>
                <a:spcPts val="300"/>
              </a:spcBef>
              <a:spcAft>
                <a:spcPts val="300"/>
              </a:spcAft>
              <a:defRPr sz="1400"/>
            </a:lvl1pPr>
            <a:lvl2pPr>
              <a:lnSpc>
                <a:spcPts val="1800"/>
              </a:lnSpc>
              <a:spcBef>
                <a:spcPts val="160"/>
              </a:spcBef>
              <a:spcAft>
                <a:spcPts val="800"/>
              </a:spcAft>
              <a:defRPr sz="1300">
                <a:solidFill>
                  <a:schemeClr val="tx2"/>
                </a:solidFill>
              </a:defRPr>
            </a:lvl2pPr>
            <a:lvl3pPr marL="109728">
              <a:lnSpc>
                <a:spcPts val="1800"/>
              </a:lnSpc>
              <a:spcBef>
                <a:spcPts val="160"/>
              </a:spcBef>
              <a:spcAft>
                <a:spcPts val="800"/>
              </a:spcAft>
              <a:buClr>
                <a:schemeClr val="bg2"/>
              </a:buClr>
              <a:defRPr sz="1200"/>
            </a:lvl3pPr>
            <a:lvl4pPr>
              <a:lnSpc>
                <a:spcPts val="1800"/>
              </a:lnSpc>
              <a:spcBef>
                <a:spcPts val="160"/>
              </a:spcBef>
              <a:spcAft>
                <a:spcPts val="800"/>
              </a:spcAft>
              <a:buClr>
                <a:schemeClr val="tx2"/>
              </a:buCl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1"/>
          </p:nvPr>
        </p:nvSpPr>
        <p:spPr>
          <a:xfrm>
            <a:off x="487680" y="1259840"/>
            <a:ext cx="8168640" cy="477520"/>
          </a:xfrm>
          <a:prstGeom prst="rect">
            <a:avLst/>
          </a:prstGeom>
        </p:spPr>
        <p:txBody>
          <a:bodyPr/>
          <a:lstStyle>
            <a:lvl1pPr algn="l">
              <a:spcBef>
                <a:spcPts val="300"/>
              </a:spcBef>
              <a:spcAft>
                <a:spcPts val="300"/>
              </a:spcAft>
              <a:defRPr sz="1400"/>
            </a:lvl1pPr>
            <a:lvl2pPr>
              <a:lnSpc>
                <a:spcPts val="1800"/>
              </a:lnSpc>
              <a:spcBef>
                <a:spcPts val="160"/>
              </a:spcBef>
              <a:spcAft>
                <a:spcPts val="800"/>
              </a:spcAft>
              <a:defRPr sz="1300">
                <a:solidFill>
                  <a:srgbClr val="005F92"/>
                </a:solidFill>
              </a:defRPr>
            </a:lvl2pPr>
            <a:lvl3pPr marL="109728">
              <a:lnSpc>
                <a:spcPts val="1800"/>
              </a:lnSpc>
              <a:spcBef>
                <a:spcPts val="160"/>
              </a:spcBef>
              <a:spcAft>
                <a:spcPts val="800"/>
              </a:spcAft>
              <a:defRPr sz="1200"/>
            </a:lvl3pPr>
            <a:lvl4pPr>
              <a:lnSpc>
                <a:spcPts val="1800"/>
              </a:lnSpc>
              <a:spcBef>
                <a:spcPts val="160"/>
              </a:spcBef>
              <a:spcAft>
                <a:spcPts val="800"/>
              </a:spcAft>
              <a:defRPr sz="1200"/>
            </a:lvl4pPr>
          </a:lstStyle>
          <a:p>
            <a:pPr lvl="0"/>
            <a:r>
              <a:rPr lang="en-US" dirty="0" smtClean="0"/>
              <a:t>Click to edit Master text styles</a:t>
            </a:r>
          </a:p>
        </p:txBody>
      </p:sp>
    </p:spTree>
    <p:extLst>
      <p:ext uri="{BB962C8B-B14F-4D97-AF65-F5344CB8AC3E}">
        <p14:creationId xmlns:p14="http://schemas.microsoft.com/office/powerpoint/2010/main" val="1705203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610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8_Last Page">
    <p:spTree>
      <p:nvGrpSpPr>
        <p:cNvPr id="1" name=""/>
        <p:cNvGrpSpPr/>
        <p:nvPr/>
      </p:nvGrpSpPr>
      <p:grpSpPr>
        <a:xfrm>
          <a:off x="0" y="0"/>
          <a:ext cx="0" cy="0"/>
          <a:chOff x="0" y="0"/>
          <a:chExt cx="0" cy="0"/>
        </a:xfrm>
      </p:grpSpPr>
      <p:sp>
        <p:nvSpPr>
          <p:cNvPr id="11" name="Rectangle 10"/>
          <p:cNvSpPr/>
          <p:nvPr/>
        </p:nvSpPr>
        <p:spPr bwMode="auto">
          <a:xfrm>
            <a:off x="0" y="3"/>
            <a:ext cx="9144000" cy="6858000"/>
          </a:xfrm>
          <a:prstGeom prst="rect">
            <a:avLst/>
          </a:prstGeom>
          <a:solidFill>
            <a:schemeClr val="bg1"/>
          </a:solidFill>
          <a:ln w="9525">
            <a:noFill/>
            <a:miter lim="800000"/>
            <a:headEnd/>
            <a:tailEnd/>
          </a:ln>
          <a:effectLst/>
        </p:spPr>
        <p:txBody>
          <a:bodyPr rtlCol="0" anchor="ctr"/>
          <a:lstStyle/>
          <a:p>
            <a:pPr algn="ctr" fontAlgn="auto">
              <a:spcBef>
                <a:spcPts val="0"/>
              </a:spcBef>
              <a:spcAft>
                <a:spcPts val="0"/>
              </a:spcAft>
            </a:pPr>
            <a:endParaRPr lang="en-US" sz="1348" dirty="0">
              <a:solidFill>
                <a:schemeClr val="bg1"/>
              </a:solidFill>
              <a:latin typeface="+mn-lt"/>
              <a:ea typeface="+mn-ea"/>
              <a:cs typeface="+mn-cs"/>
            </a:endParaRPr>
          </a:p>
        </p:txBody>
      </p:sp>
      <p:sp>
        <p:nvSpPr>
          <p:cNvPr id="9" name="Rectangle 8"/>
          <p:cNvSpPr/>
          <p:nvPr userDrawn="1"/>
        </p:nvSpPr>
        <p:spPr>
          <a:xfrm>
            <a:off x="-1" y="0"/>
            <a:ext cx="9144000" cy="6858000"/>
          </a:xfrm>
          <a:prstGeom prst="rect">
            <a:avLst/>
          </a:prstGeom>
          <a:solidFill>
            <a:schemeClr val="bg2">
              <a:alpha val="60000"/>
            </a:schemeClr>
          </a:solidFill>
          <a:ln>
            <a:noFill/>
          </a:ln>
          <a:effectLst>
            <a:glow>
              <a:schemeClr val="accent1">
                <a:alpha val="49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a:alphaModFix amt="37000"/>
            <a:extLst>
              <a:ext uri="{28A0092B-C50C-407E-A947-70E740481C1C}">
                <a14:useLocalDpi xmlns:a14="http://schemas.microsoft.com/office/drawing/2010/main" val="0"/>
              </a:ext>
            </a:extLst>
          </a:blip>
          <a:srcRect l="8420" t="5131" r="5954" b="11077"/>
          <a:stretch/>
        </p:blipFill>
        <p:spPr>
          <a:xfrm>
            <a:off x="0" y="91440"/>
            <a:ext cx="9219798" cy="6766560"/>
          </a:xfrm>
          <a:prstGeom prst="rect">
            <a:avLst/>
          </a:prstGeom>
        </p:spPr>
      </p:pic>
      <p:sp>
        <p:nvSpPr>
          <p:cNvPr id="16" name="Rectangle 15"/>
          <p:cNvSpPr/>
          <p:nvPr userDrawn="1"/>
        </p:nvSpPr>
        <p:spPr>
          <a:xfrm>
            <a:off x="-1" y="0"/>
            <a:ext cx="9144001" cy="6858000"/>
          </a:xfrm>
          <a:prstGeom prst="rect">
            <a:avLst/>
          </a:prstGeom>
          <a:noFill/>
          <a:ln w="3175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hasCustomPrompt="1"/>
          </p:nvPr>
        </p:nvSpPr>
        <p:spPr>
          <a:xfrm>
            <a:off x="0" y="3297664"/>
            <a:ext cx="9143999" cy="693881"/>
          </a:xfrm>
          <a:prstGeom prst="rect">
            <a:avLst/>
          </a:prstGeom>
        </p:spPr>
        <p:txBody>
          <a:bodyPr anchor="b"/>
          <a:lstStyle>
            <a:lvl1pPr marL="0" indent="0" algn="ctr">
              <a:buNone/>
              <a:tabLst/>
              <a:defRPr sz="3200">
                <a:solidFill>
                  <a:schemeClr val="tx1"/>
                </a:solidFill>
                <a:latin typeface="Verdana" charset="0"/>
                <a:ea typeface="Verdana" charset="0"/>
                <a:cs typeface="Verdana" charset="0"/>
              </a:defRPr>
            </a:lvl1pPr>
            <a:lvl2pPr marL="456358" indent="0">
              <a:buNone/>
              <a:defRPr sz="1797">
                <a:solidFill>
                  <a:schemeClr val="tx1">
                    <a:tint val="75000"/>
                  </a:schemeClr>
                </a:solidFill>
              </a:defRPr>
            </a:lvl2pPr>
            <a:lvl3pPr marL="912716" indent="0">
              <a:buNone/>
              <a:defRPr sz="1597">
                <a:solidFill>
                  <a:schemeClr val="tx1">
                    <a:tint val="75000"/>
                  </a:schemeClr>
                </a:solidFill>
              </a:defRPr>
            </a:lvl3pPr>
            <a:lvl4pPr marL="1369074" indent="0">
              <a:buNone/>
              <a:defRPr sz="1398">
                <a:solidFill>
                  <a:schemeClr val="tx1">
                    <a:tint val="75000"/>
                  </a:schemeClr>
                </a:solidFill>
              </a:defRPr>
            </a:lvl4pPr>
            <a:lvl5pPr marL="1825431" indent="0">
              <a:buNone/>
              <a:defRPr sz="1398">
                <a:solidFill>
                  <a:schemeClr val="tx1">
                    <a:tint val="75000"/>
                  </a:schemeClr>
                </a:solidFill>
              </a:defRPr>
            </a:lvl5pPr>
            <a:lvl6pPr marL="2281791" indent="0">
              <a:buNone/>
              <a:defRPr sz="1398">
                <a:solidFill>
                  <a:schemeClr val="tx1">
                    <a:tint val="75000"/>
                  </a:schemeClr>
                </a:solidFill>
              </a:defRPr>
            </a:lvl6pPr>
            <a:lvl7pPr marL="2738148" indent="0">
              <a:buNone/>
              <a:defRPr sz="1398">
                <a:solidFill>
                  <a:schemeClr val="tx1">
                    <a:tint val="75000"/>
                  </a:schemeClr>
                </a:solidFill>
              </a:defRPr>
            </a:lvl7pPr>
            <a:lvl8pPr marL="3194507" indent="0">
              <a:buNone/>
              <a:defRPr sz="1398">
                <a:solidFill>
                  <a:schemeClr val="tx1">
                    <a:tint val="75000"/>
                  </a:schemeClr>
                </a:solidFill>
              </a:defRPr>
            </a:lvl8pPr>
            <a:lvl9pPr marL="3650864" indent="0">
              <a:buNone/>
              <a:defRPr sz="1398">
                <a:solidFill>
                  <a:schemeClr val="tx1">
                    <a:tint val="75000"/>
                  </a:schemeClr>
                </a:solidFill>
              </a:defRPr>
            </a:lvl9pPr>
          </a:lstStyle>
          <a:p>
            <a:pPr lvl="0"/>
            <a:r>
              <a:rPr lang="en-US" dirty="0" smtClean="0"/>
              <a:t>Thank You</a:t>
            </a:r>
          </a:p>
        </p:txBody>
      </p:sp>
    </p:spTree>
    <p:extLst>
      <p:ext uri="{BB962C8B-B14F-4D97-AF65-F5344CB8AC3E}">
        <p14:creationId xmlns:p14="http://schemas.microsoft.com/office/powerpoint/2010/main" val="1233368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0030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9" name="Title Placeholder 1"/>
          <p:cNvSpPr>
            <a:spLocks noGrp="1"/>
          </p:cNvSpPr>
          <p:nvPr>
            <p:ph type="title"/>
          </p:nvPr>
        </p:nvSpPr>
        <p:spPr bwMode="auto">
          <a:xfrm>
            <a:off x="457200" y="438150"/>
            <a:ext cx="8229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endParaRPr lang="en-US" dirty="0"/>
          </a:p>
        </p:txBody>
      </p:sp>
      <p:sp>
        <p:nvSpPr>
          <p:cNvPr id="20" name="Text Placeholder 2"/>
          <p:cNvSpPr>
            <a:spLocks noGrp="1"/>
          </p:cNvSpPr>
          <p:nvPr>
            <p:ph idx="1"/>
          </p:nvPr>
        </p:nvSpPr>
        <p:spPr bwMode="auto">
          <a:xfrm>
            <a:off x="457200" y="1600200"/>
            <a:ext cx="82296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984147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728661"/>
            <a:ext cx="9144001" cy="6129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A31E"/>
              </a:solidFill>
            </a:endParaRPr>
          </a:p>
        </p:txBody>
      </p:sp>
      <p:sp>
        <p:nvSpPr>
          <p:cNvPr id="17" name="Rectangle 16"/>
          <p:cNvSpPr/>
          <p:nvPr userDrawn="1"/>
        </p:nvSpPr>
        <p:spPr>
          <a:xfrm>
            <a:off x="-1" y="-2"/>
            <a:ext cx="9144000" cy="113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6091"/>
              </a:solidFill>
            </a:endParaRPr>
          </a:p>
        </p:txBody>
      </p:sp>
      <p:pic>
        <p:nvPicPr>
          <p:cNvPr id="18" name="Picture 17"/>
          <p:cNvPicPr>
            <a:picLocks noChangeAspect="1"/>
          </p:cNvPicPr>
          <p:nvPr userDrawn="1"/>
        </p:nvPicPr>
        <p:blipFill rotWithShape="1">
          <a:blip r:embed="rId10">
            <a:alphaModFix amt="24000"/>
            <a:extLst>
              <a:ext uri="{28A0092B-C50C-407E-A947-70E740481C1C}">
                <a14:useLocalDpi xmlns:a14="http://schemas.microsoft.com/office/drawing/2010/main" val="0"/>
              </a:ext>
            </a:extLst>
          </a:blip>
          <a:srcRect l="5954" t="6944" r="5954" b="80827"/>
          <a:stretch/>
        </p:blipFill>
        <p:spPr>
          <a:xfrm>
            <a:off x="-214778" y="146304"/>
            <a:ext cx="9485376" cy="987552"/>
          </a:xfrm>
          <a:prstGeom prst="rect">
            <a:avLst/>
          </a:prstGeom>
        </p:spPr>
      </p:pic>
      <p:sp>
        <p:nvSpPr>
          <p:cNvPr id="19" name="Rectangle 18"/>
          <p:cNvSpPr/>
          <p:nvPr userDrawn="1"/>
        </p:nvSpPr>
        <p:spPr>
          <a:xfrm>
            <a:off x="-1" y="0"/>
            <a:ext cx="9144001" cy="6858000"/>
          </a:xfrm>
          <a:prstGeom prst="rect">
            <a:avLst/>
          </a:prstGeom>
          <a:noFill/>
          <a:ln w="31750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87762" y="6273175"/>
            <a:ext cx="975238" cy="288508"/>
          </a:xfrm>
          <a:prstGeom prst="rect">
            <a:avLst/>
          </a:prstGeom>
        </p:spPr>
      </p:pic>
      <p:cxnSp>
        <p:nvCxnSpPr>
          <p:cNvPr id="23" name="Straight Connector 22"/>
          <p:cNvCxnSpPr/>
          <p:nvPr userDrawn="1"/>
        </p:nvCxnSpPr>
        <p:spPr>
          <a:xfrm>
            <a:off x="6669024" y="243840"/>
            <a:ext cx="0" cy="76809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531628" y="6161638"/>
            <a:ext cx="81339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23139" y="-384742"/>
            <a:ext cx="2652760" cy="2049864"/>
          </a:xfrm>
          <a:prstGeom prst="rect">
            <a:avLst/>
          </a:prstGeom>
        </p:spPr>
      </p:pic>
      <p:sp>
        <p:nvSpPr>
          <p:cNvPr id="1029" name="Title Placeholder 1"/>
          <p:cNvSpPr>
            <a:spLocks noGrp="1"/>
          </p:cNvSpPr>
          <p:nvPr userDrawn="1">
            <p:ph type="title"/>
          </p:nvPr>
        </p:nvSpPr>
        <p:spPr bwMode="ltGray">
          <a:xfrm>
            <a:off x="203200" y="162559"/>
            <a:ext cx="6299200" cy="965201"/>
          </a:xfrm>
          <a:prstGeom prst="rect">
            <a:avLst/>
          </a:prstGeom>
          <a:noFill/>
          <a:ln w="6350" cmpd="sng">
            <a:noFill/>
            <a:prstDash val="solid"/>
          </a:ln>
          <a:effectLst/>
          <a:extLst>
            <a:ext uri="{FAA26D3D-D897-4be2-8F04-BA451C77F1D7}">
              <ma14:placeholderFlag xmlns="" xmlns:ma14="http://schemas.microsoft.com/office/mac/drawingml/2011/main" val="1"/>
            </a:ext>
          </a:extLst>
        </p:spPr>
        <p:txBody>
          <a:bodyPr vert="horz" wrap="square" lIns="304800" tIns="0" rIns="304800" bIns="0" numCol="1" anchor="ctr" anchorCtr="0" compatLnSpc="1">
            <a:prstTxWarp prst="textNoShape">
              <a:avLst/>
            </a:prstTxWarp>
          </a:bodyPr>
          <a:lstStyle/>
          <a:p>
            <a:pPr lvl="0"/>
            <a:r>
              <a:rPr lang="en-US" dirty="0" smtClean="0"/>
              <a:t>Click to edit Master title style</a:t>
            </a:r>
            <a:endParaRPr lang="en-US" dirty="0"/>
          </a:p>
        </p:txBody>
      </p:sp>
      <p:sp>
        <p:nvSpPr>
          <p:cNvPr id="12" name="Rectangle 11"/>
          <p:cNvSpPr>
            <a:spLocks noChangeArrowheads="1"/>
          </p:cNvSpPr>
          <p:nvPr userDrawn="1"/>
        </p:nvSpPr>
        <p:spPr bwMode="ltGray">
          <a:xfrm>
            <a:off x="762000" y="6312054"/>
            <a:ext cx="7244080" cy="230832"/>
          </a:xfrm>
          <a:prstGeom prst="rect">
            <a:avLst/>
          </a:prstGeom>
          <a:noFill/>
          <a:ln>
            <a:noFill/>
          </a:ln>
          <a:effectLst/>
          <a:extLst/>
        </p:spPr>
        <p:txBody>
          <a:bodyPr wrap="square" anchor="ct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marL="0" indent="0" algn="ctr">
              <a:lnSpc>
                <a:spcPct val="150000"/>
              </a:lnSpc>
              <a:buClr>
                <a:srgbClr val="F7A31E"/>
              </a:buClr>
              <a:buNone/>
            </a:pPr>
            <a:r>
              <a:rPr lang="en-US" sz="600" dirty="0" smtClean="0">
                <a:solidFill>
                  <a:srgbClr val="323232"/>
                </a:solidFill>
                <a:latin typeface="Verdana" charset="0"/>
                <a:ea typeface="Verdana" charset="0"/>
                <a:cs typeface="Verdana" charset="0"/>
              </a:rPr>
              <a:t>Copyright © 2017 IEEE. All rights reserved.</a:t>
            </a:r>
            <a:endParaRPr lang="en-US" sz="600" dirty="0">
              <a:solidFill>
                <a:srgbClr val="323232"/>
              </a:solidFill>
              <a:latin typeface="Verdana" charset="0"/>
              <a:ea typeface="Verdana" charset="0"/>
              <a:cs typeface="Verdana" charset="0"/>
            </a:endParaRPr>
          </a:p>
        </p:txBody>
      </p:sp>
      <p:sp>
        <p:nvSpPr>
          <p:cNvPr id="20" name="Slide Number Placeholder 5"/>
          <p:cNvSpPr txBox="1">
            <a:spLocks/>
          </p:cNvSpPr>
          <p:nvPr userDrawn="1"/>
        </p:nvSpPr>
        <p:spPr>
          <a:xfrm>
            <a:off x="8763000" y="8670308"/>
            <a:ext cx="2743200" cy="4863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CB9B95-F179-F648-A943-9F3564DFDBA7}" type="slidenum">
              <a:rPr lang="en-US" sz="1200" smtClean="0"/>
              <a:pPr/>
              <a:t>‹#›</a:t>
            </a:fld>
            <a:endParaRPr lang="en-US" sz="1200"/>
          </a:p>
        </p:txBody>
      </p:sp>
      <p:sp>
        <p:nvSpPr>
          <p:cNvPr id="22" name="TextBox 3"/>
          <p:cNvSpPr txBox="1">
            <a:spLocks noChangeArrowheads="1"/>
          </p:cNvSpPr>
          <p:nvPr userDrawn="1"/>
        </p:nvSpPr>
        <p:spPr bwMode="auto">
          <a:xfrm>
            <a:off x="173125" y="6226929"/>
            <a:ext cx="883628"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fld id="{D833F01E-E8EC-5847-82F1-746C7E902188}" type="slidenum">
              <a:rPr lang="en-US" altLang="en-US" sz="800" b="1">
                <a:solidFill>
                  <a:schemeClr val="tx1">
                    <a:lumMod val="50000"/>
                  </a:schemeClr>
                </a:solidFill>
                <a:latin typeface="Arial" charset="0"/>
                <a:ea typeface="Arial" charset="0"/>
                <a:cs typeface="Arial" charset="0"/>
              </a:rPr>
              <a:pPr algn="ctr" eaLnBrk="1" hangingPunct="1"/>
              <a:t>‹#›</a:t>
            </a:fld>
            <a:endParaRPr lang="en-US" altLang="en-US" sz="800" b="1" dirty="0">
              <a:solidFill>
                <a:schemeClr val="tx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94032090"/>
      </p:ext>
    </p:extLst>
  </p:cSld>
  <p:clrMap bg1="lt1" tx1="dk1" bg2="lt2" tx2="dk2" accent1="accent1" accent2="accent2" accent3="accent3" accent4="accent4" accent5="accent5" accent6="accent6" hlink="hlink" folHlink="folHlink"/>
  <p:sldLayoutIdLst>
    <p:sldLayoutId id="2147483683" r:id="rId1"/>
    <p:sldLayoutId id="2147483680" r:id="rId2"/>
    <p:sldLayoutId id="2147483673" r:id="rId3"/>
    <p:sldLayoutId id="2147483687" r:id="rId4"/>
    <p:sldLayoutId id="2147483686" r:id="rId5"/>
    <p:sldLayoutId id="2147483685" r:id="rId6"/>
    <p:sldLayoutId id="2147483688" r:id="rId7"/>
    <p:sldLayoutId id="2147483690" r:id="rId8"/>
  </p:sldLayoutIdLst>
  <p:timing>
    <p:tnLst>
      <p:par>
        <p:cTn id="1" dur="indefinite" restart="never" nodeType="tmRoot"/>
      </p:par>
    </p:tnLst>
  </p:timing>
  <p:hf hdr="0" dt="0"/>
  <p:txStyles>
    <p:titleStyle>
      <a:lvl1pPr marL="0" indent="0" algn="l" defTabSz="456358" rtl="0" eaLnBrk="1" fontAlgn="base" hangingPunct="1">
        <a:lnSpc>
          <a:spcPts val="2600"/>
        </a:lnSpc>
        <a:spcBef>
          <a:spcPct val="0"/>
        </a:spcBef>
        <a:spcAft>
          <a:spcPct val="0"/>
        </a:spcAft>
        <a:tabLst/>
        <a:defRPr sz="2000" b="0" kern="1200">
          <a:solidFill>
            <a:schemeClr val="bg1"/>
          </a:solidFill>
          <a:latin typeface="Verdana" charset="0"/>
          <a:ea typeface="Verdana" charset="0"/>
          <a:cs typeface="Verdana" charset="0"/>
        </a:defRPr>
      </a:lvl1pPr>
      <a:lvl2pPr algn="ctr" defTabSz="456358" rtl="0" eaLnBrk="1" fontAlgn="base" hangingPunct="1">
        <a:spcBef>
          <a:spcPct val="0"/>
        </a:spcBef>
        <a:spcAft>
          <a:spcPct val="0"/>
        </a:spcAft>
        <a:defRPr sz="2396" b="1">
          <a:solidFill>
            <a:srgbClr val="0096D6"/>
          </a:solidFill>
          <a:latin typeface="Calibri" pitchFamily="34" charset="0"/>
          <a:ea typeface="ヒラギノ角ゴ Pro W3" charset="0"/>
        </a:defRPr>
      </a:lvl2pPr>
      <a:lvl3pPr algn="ctr" defTabSz="456358" rtl="0" eaLnBrk="1" fontAlgn="base" hangingPunct="1">
        <a:spcBef>
          <a:spcPct val="0"/>
        </a:spcBef>
        <a:spcAft>
          <a:spcPct val="0"/>
        </a:spcAft>
        <a:defRPr sz="2396" b="1">
          <a:solidFill>
            <a:srgbClr val="0096D6"/>
          </a:solidFill>
          <a:latin typeface="Calibri" pitchFamily="34" charset="0"/>
          <a:ea typeface="ヒラギノ角ゴ Pro W3" charset="0"/>
        </a:defRPr>
      </a:lvl3pPr>
      <a:lvl4pPr algn="ctr" defTabSz="456358" rtl="0" eaLnBrk="1" fontAlgn="base" hangingPunct="1">
        <a:spcBef>
          <a:spcPct val="0"/>
        </a:spcBef>
        <a:spcAft>
          <a:spcPct val="0"/>
        </a:spcAft>
        <a:defRPr sz="2396" b="1">
          <a:solidFill>
            <a:srgbClr val="0096D6"/>
          </a:solidFill>
          <a:latin typeface="Calibri" pitchFamily="34" charset="0"/>
          <a:ea typeface="ヒラギノ角ゴ Pro W3" charset="0"/>
        </a:defRPr>
      </a:lvl4pPr>
      <a:lvl5pPr algn="ctr" defTabSz="456358" rtl="0" eaLnBrk="1" fontAlgn="base" hangingPunct="1">
        <a:spcBef>
          <a:spcPct val="0"/>
        </a:spcBef>
        <a:spcAft>
          <a:spcPct val="0"/>
        </a:spcAft>
        <a:defRPr sz="2396" b="1">
          <a:solidFill>
            <a:srgbClr val="0096D6"/>
          </a:solidFill>
          <a:latin typeface="Calibri" pitchFamily="34" charset="0"/>
          <a:ea typeface="ヒラギノ角ゴ Pro W3" charset="0"/>
        </a:defRPr>
      </a:lvl5pPr>
      <a:lvl6pPr marL="456358" algn="l" defTabSz="456358" rtl="0" eaLnBrk="1" fontAlgn="base" hangingPunct="1">
        <a:spcBef>
          <a:spcPct val="0"/>
        </a:spcBef>
        <a:spcAft>
          <a:spcPct val="0"/>
        </a:spcAft>
        <a:defRPr sz="2795">
          <a:solidFill>
            <a:schemeClr val="bg1"/>
          </a:solidFill>
          <a:latin typeface="Calibri" pitchFamily="34" charset="0"/>
        </a:defRPr>
      </a:lvl6pPr>
      <a:lvl7pPr marL="912716" algn="l" defTabSz="456358" rtl="0" eaLnBrk="1" fontAlgn="base" hangingPunct="1">
        <a:spcBef>
          <a:spcPct val="0"/>
        </a:spcBef>
        <a:spcAft>
          <a:spcPct val="0"/>
        </a:spcAft>
        <a:defRPr sz="2795">
          <a:solidFill>
            <a:schemeClr val="bg1"/>
          </a:solidFill>
          <a:latin typeface="Calibri" pitchFamily="34" charset="0"/>
        </a:defRPr>
      </a:lvl7pPr>
      <a:lvl8pPr marL="1369074" algn="l" defTabSz="456358" rtl="0" eaLnBrk="1" fontAlgn="base" hangingPunct="1">
        <a:spcBef>
          <a:spcPct val="0"/>
        </a:spcBef>
        <a:spcAft>
          <a:spcPct val="0"/>
        </a:spcAft>
        <a:defRPr sz="2795">
          <a:solidFill>
            <a:schemeClr val="bg1"/>
          </a:solidFill>
          <a:latin typeface="Calibri" pitchFamily="34" charset="0"/>
        </a:defRPr>
      </a:lvl8pPr>
      <a:lvl9pPr marL="1825431" algn="l" defTabSz="456358" rtl="0" eaLnBrk="1" fontAlgn="base" hangingPunct="1">
        <a:spcBef>
          <a:spcPct val="0"/>
        </a:spcBef>
        <a:spcAft>
          <a:spcPct val="0"/>
        </a:spcAft>
        <a:defRPr sz="2795">
          <a:solidFill>
            <a:schemeClr val="bg1"/>
          </a:solidFill>
          <a:latin typeface="Calibri" pitchFamily="34" charset="0"/>
        </a:defRPr>
      </a:lvl9pPr>
    </p:titleStyle>
    <p:body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p:bodyStyle>
    <p:otherStyle>
      <a:defPPr>
        <a:defRPr lang="en-US"/>
      </a:defPPr>
      <a:lvl1pPr marL="0" algn="l" defTabSz="456358" rtl="0" eaLnBrk="1" latinLnBrk="0" hangingPunct="1">
        <a:defRPr sz="1797" kern="1200">
          <a:solidFill>
            <a:schemeClr val="tx1"/>
          </a:solidFill>
          <a:latin typeface="+mn-lt"/>
          <a:ea typeface="+mn-ea"/>
          <a:cs typeface="+mn-cs"/>
        </a:defRPr>
      </a:lvl1pPr>
      <a:lvl2pPr marL="456358" algn="l" defTabSz="456358" rtl="0" eaLnBrk="1" latinLnBrk="0" hangingPunct="1">
        <a:defRPr sz="1797" kern="1200">
          <a:solidFill>
            <a:schemeClr val="tx1"/>
          </a:solidFill>
          <a:latin typeface="+mn-lt"/>
          <a:ea typeface="+mn-ea"/>
          <a:cs typeface="+mn-cs"/>
        </a:defRPr>
      </a:lvl2pPr>
      <a:lvl3pPr marL="912716" algn="l" defTabSz="456358" rtl="0" eaLnBrk="1" latinLnBrk="0" hangingPunct="1">
        <a:defRPr sz="1797" kern="1200">
          <a:solidFill>
            <a:schemeClr val="tx1"/>
          </a:solidFill>
          <a:latin typeface="+mn-lt"/>
          <a:ea typeface="+mn-ea"/>
          <a:cs typeface="+mn-cs"/>
        </a:defRPr>
      </a:lvl3pPr>
      <a:lvl4pPr marL="1369074" algn="l" defTabSz="456358" rtl="0" eaLnBrk="1" latinLnBrk="0" hangingPunct="1">
        <a:defRPr sz="1797" kern="1200">
          <a:solidFill>
            <a:schemeClr val="tx1"/>
          </a:solidFill>
          <a:latin typeface="+mn-lt"/>
          <a:ea typeface="+mn-ea"/>
          <a:cs typeface="+mn-cs"/>
        </a:defRPr>
      </a:lvl4pPr>
      <a:lvl5pPr marL="1825431" algn="l" defTabSz="456358" rtl="0" eaLnBrk="1" latinLnBrk="0" hangingPunct="1">
        <a:defRPr sz="1797" kern="1200">
          <a:solidFill>
            <a:schemeClr val="tx1"/>
          </a:solidFill>
          <a:latin typeface="+mn-lt"/>
          <a:ea typeface="+mn-ea"/>
          <a:cs typeface="+mn-cs"/>
        </a:defRPr>
      </a:lvl5pPr>
      <a:lvl6pPr marL="2281791" algn="l" defTabSz="456358" rtl="0" eaLnBrk="1" latinLnBrk="0" hangingPunct="1">
        <a:defRPr sz="1797" kern="1200">
          <a:solidFill>
            <a:schemeClr val="tx1"/>
          </a:solidFill>
          <a:latin typeface="+mn-lt"/>
          <a:ea typeface="+mn-ea"/>
          <a:cs typeface="+mn-cs"/>
        </a:defRPr>
      </a:lvl6pPr>
      <a:lvl7pPr marL="2738148" algn="l" defTabSz="456358" rtl="0" eaLnBrk="1" latinLnBrk="0" hangingPunct="1">
        <a:defRPr sz="1797" kern="1200">
          <a:solidFill>
            <a:schemeClr val="tx1"/>
          </a:solidFill>
          <a:latin typeface="+mn-lt"/>
          <a:ea typeface="+mn-ea"/>
          <a:cs typeface="+mn-cs"/>
        </a:defRPr>
      </a:lvl7pPr>
      <a:lvl8pPr marL="3194507" algn="l" defTabSz="456358" rtl="0" eaLnBrk="1" latinLnBrk="0" hangingPunct="1">
        <a:defRPr sz="1797" kern="1200">
          <a:solidFill>
            <a:schemeClr val="tx1"/>
          </a:solidFill>
          <a:latin typeface="+mn-lt"/>
          <a:ea typeface="+mn-ea"/>
          <a:cs typeface="+mn-cs"/>
        </a:defRPr>
      </a:lvl8pPr>
      <a:lvl9pPr marL="3650864" algn="l" defTabSz="456358"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mailto:training@ieee.org" TargetMode="External"/><Relationship Id="rId5" Type="http://schemas.openxmlformats.org/officeDocument/2006/relationships/hyperlink" Target="mailto:iqplus@ieee.org" TargetMode="External"/><Relationship Id="rId4" Type="http://schemas.openxmlformats.org/officeDocument/2006/relationships/hyperlink" Target="http://guide.ip.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www.iq.ip.com/"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2" y="2533339"/>
            <a:ext cx="6278874" cy="1217202"/>
          </a:xfrm>
        </p:spPr>
        <p:txBody>
          <a:bodyPr/>
          <a:lstStyle/>
          <a:p>
            <a:r>
              <a:rPr lang="en-US" dirty="0" err="1" smtClean="0">
                <a:solidFill>
                  <a:srgbClr val="F0F0F0"/>
                </a:solidFill>
              </a:rPr>
              <a:t>InnovationQ</a:t>
            </a:r>
            <a:r>
              <a:rPr lang="en-US" dirty="0" smtClean="0">
                <a:solidFill>
                  <a:srgbClr val="F0F0F0"/>
                </a:solidFill>
              </a:rPr>
              <a:t> Plus</a:t>
            </a:r>
            <a:br>
              <a:rPr lang="en-US" dirty="0" smtClean="0">
                <a:solidFill>
                  <a:srgbClr val="F0F0F0"/>
                </a:solidFill>
              </a:rPr>
            </a:br>
            <a:r>
              <a:rPr lang="en-US" dirty="0" smtClean="0">
                <a:solidFill>
                  <a:srgbClr val="F0F0F0"/>
                </a:solidFill>
              </a:rPr>
              <a:t>Quick Start Guide</a:t>
            </a:r>
            <a:endParaRPr lang="en-US" dirty="0"/>
          </a:p>
        </p:txBody>
      </p:sp>
      <p:sp>
        <p:nvSpPr>
          <p:cNvPr id="3" name="Subtitle 2"/>
          <p:cNvSpPr>
            <a:spLocks noGrp="1"/>
          </p:cNvSpPr>
          <p:nvPr>
            <p:ph type="subTitle" idx="1"/>
          </p:nvPr>
        </p:nvSpPr>
        <p:spPr/>
        <p:txBody>
          <a:bodyPr/>
          <a:lstStyle/>
          <a:p>
            <a:pPr marL="0"/>
            <a:r>
              <a:rPr lang="en-US" dirty="0" smtClean="0">
                <a:solidFill>
                  <a:srgbClr val="016091"/>
                </a:solidFill>
                <a:latin typeface="Verdana" charset="0"/>
                <a:ea typeface="Verdana" charset="0"/>
                <a:cs typeface="Verdana" charset="0"/>
              </a:rPr>
              <a:t>IP Authenticated Personal Accounts</a:t>
            </a:r>
            <a:endParaRPr lang="en-US" dirty="0">
              <a:solidFill>
                <a:srgbClr val="016091"/>
              </a:solidFill>
              <a:latin typeface="Verdana" charset="0"/>
              <a:ea typeface="Verdana" charset="0"/>
              <a:cs typeface="Verdana" charset="0"/>
            </a:endParaRPr>
          </a:p>
        </p:txBody>
      </p:sp>
      <p:sp>
        <p:nvSpPr>
          <p:cNvPr id="4" name="Text Placeholder 3"/>
          <p:cNvSpPr>
            <a:spLocks noGrp="1"/>
          </p:cNvSpPr>
          <p:nvPr>
            <p:ph type="body" sz="quarter" idx="10"/>
          </p:nvPr>
        </p:nvSpPr>
        <p:spPr/>
        <p:txBody>
          <a:bodyPr/>
          <a:lstStyle/>
          <a:p>
            <a:r>
              <a:rPr lang="en-US" dirty="0" smtClean="0"/>
              <a:t>Updated August 2017</a:t>
            </a:r>
            <a:endParaRPr lang="en-US" dirty="0"/>
          </a:p>
        </p:txBody>
      </p:sp>
      <p:sp>
        <p:nvSpPr>
          <p:cNvPr id="5" name="Subtitle 2"/>
          <p:cNvSpPr txBox="1">
            <a:spLocks/>
          </p:cNvSpPr>
          <p:nvPr/>
        </p:nvSpPr>
        <p:spPr>
          <a:xfrm>
            <a:off x="503171" y="5366479"/>
            <a:ext cx="5987570" cy="803880"/>
          </a:xfrm>
          <a:prstGeom prst="rect">
            <a:avLst/>
          </a:prstGeom>
        </p:spPr>
        <p:txBody>
          <a:bodyPr/>
          <a:lstStyle>
            <a:lvl1pPr marL="0" indent="0" algn="ctr" defTabSz="456358" rtl="0" eaLnBrk="1" fontAlgn="base" hangingPunct="1">
              <a:lnSpc>
                <a:spcPts val="2400"/>
              </a:lnSpc>
              <a:spcBef>
                <a:spcPts val="300"/>
              </a:spcBef>
              <a:spcAft>
                <a:spcPts val="300"/>
              </a:spcAft>
              <a:buClr>
                <a:srgbClr val="0096D6"/>
              </a:buClr>
              <a:buSzPct val="80000"/>
              <a:buFontTx/>
              <a:buNone/>
              <a:tabLst/>
              <a:defRPr sz="1800" b="0" i="0" kern="1200">
                <a:solidFill>
                  <a:schemeClr val="tx2"/>
                </a:solidFill>
                <a:latin typeface="Arial" charset="0"/>
                <a:ea typeface="Arial" charset="0"/>
                <a:cs typeface="Arial" charset="0"/>
              </a:defRPr>
            </a:lvl1pPr>
            <a:lvl2pPr marL="342269" indent="0" algn="ctr" defTabSz="456358" rtl="0" eaLnBrk="1" fontAlgn="base" hangingPunct="1">
              <a:lnSpc>
                <a:spcPts val="1800"/>
              </a:lnSpc>
              <a:spcBef>
                <a:spcPts val="160"/>
              </a:spcBef>
              <a:spcAft>
                <a:spcPts val="300"/>
              </a:spcAft>
              <a:buClr>
                <a:srgbClr val="F7A31E"/>
              </a:buClr>
              <a:buSzPct val="180000"/>
              <a:buFontTx/>
              <a:buNone/>
              <a:defRPr sz="1498" b="1" i="0" kern="1200">
                <a:solidFill>
                  <a:srgbClr val="005F92"/>
                </a:solidFill>
                <a:latin typeface="Verdana" charset="0"/>
                <a:ea typeface="Verdana" charset="0"/>
                <a:cs typeface="Verdana" charset="0"/>
              </a:defRPr>
            </a:lvl2pPr>
            <a:lvl3pPr marL="684538" indent="0" algn="ctr" defTabSz="456358" rtl="0" eaLnBrk="1" fontAlgn="base" hangingPunct="1">
              <a:lnSpc>
                <a:spcPts val="1800"/>
              </a:lnSpc>
              <a:spcBef>
                <a:spcPts val="160"/>
              </a:spcBef>
              <a:spcAft>
                <a:spcPts val="300"/>
              </a:spcAft>
              <a:buClr>
                <a:srgbClr val="F7A31E"/>
              </a:buClr>
              <a:buSzPct val="180000"/>
              <a:buFont typeface=".HelveticaNeueDeskInterface-Regular" charset="-120"/>
              <a:buNone/>
              <a:defRPr sz="1348" b="0" i="0" kern="1200">
                <a:solidFill>
                  <a:schemeClr val="tx1"/>
                </a:solidFill>
                <a:latin typeface="Verdana" charset="0"/>
                <a:ea typeface="Verdana" charset="0"/>
                <a:cs typeface="Verdana" charset="0"/>
              </a:defRPr>
            </a:lvl3pPr>
            <a:lvl4pPr marL="1026804" indent="0" algn="ctr" defTabSz="456358" rtl="0" eaLnBrk="1" fontAlgn="base" hangingPunct="1">
              <a:lnSpc>
                <a:spcPts val="1800"/>
              </a:lnSpc>
              <a:spcBef>
                <a:spcPts val="160"/>
              </a:spcBef>
              <a:spcAft>
                <a:spcPts val="300"/>
              </a:spcAft>
              <a:buClr>
                <a:srgbClr val="5B9BCB"/>
              </a:buClr>
              <a:buSzPct val="100000"/>
              <a:buFont typeface="Arial" charset="0"/>
              <a:buNone/>
              <a:defRPr sz="1198" b="0" i="0" kern="1200">
                <a:solidFill>
                  <a:schemeClr val="tx1"/>
                </a:solidFill>
                <a:latin typeface="Verdana" charset="0"/>
                <a:ea typeface="Verdana" charset="0"/>
                <a:cs typeface="Verdana" charset="0"/>
              </a:defRPr>
            </a:lvl4pPr>
            <a:lvl5pPr marL="1369074" indent="0" algn="ctr" defTabSz="456358" rtl="0" eaLnBrk="1" fontAlgn="base" hangingPunct="1">
              <a:spcBef>
                <a:spcPct val="20000"/>
              </a:spcBef>
              <a:spcAft>
                <a:spcPct val="0"/>
              </a:spcAft>
              <a:buClr>
                <a:srgbClr val="0096D6"/>
              </a:buClr>
              <a:buSzPct val="40000"/>
              <a:buFont typeface="Wingdings" charset="2"/>
              <a:buNone/>
              <a:defRPr sz="1198" b="0" i="0" kern="1200">
                <a:solidFill>
                  <a:srgbClr val="595A59"/>
                </a:solidFill>
                <a:latin typeface="Arial" charset="0"/>
                <a:ea typeface="Arial" charset="0"/>
                <a:cs typeface="Arial" charset="0"/>
              </a:defRPr>
            </a:lvl5pPr>
            <a:lvl6pPr marL="1711343" indent="0" algn="ctr" defTabSz="456358" rtl="0" eaLnBrk="1" latinLnBrk="0" hangingPunct="1">
              <a:spcBef>
                <a:spcPct val="20000"/>
              </a:spcBef>
              <a:buFont typeface="Arial"/>
              <a:buNone/>
              <a:defRPr sz="1198" kern="1200">
                <a:solidFill>
                  <a:schemeClr val="tx1"/>
                </a:solidFill>
                <a:latin typeface="+mn-lt"/>
                <a:ea typeface="+mn-ea"/>
                <a:cs typeface="+mn-cs"/>
              </a:defRPr>
            </a:lvl6pPr>
            <a:lvl7pPr marL="2053611" indent="0" algn="ctr" defTabSz="456358" rtl="0" eaLnBrk="1" latinLnBrk="0" hangingPunct="1">
              <a:spcBef>
                <a:spcPct val="20000"/>
              </a:spcBef>
              <a:buFont typeface="Arial"/>
              <a:buNone/>
              <a:defRPr sz="1198" kern="1200">
                <a:solidFill>
                  <a:schemeClr val="tx1"/>
                </a:solidFill>
                <a:latin typeface="+mn-lt"/>
                <a:ea typeface="+mn-ea"/>
                <a:cs typeface="+mn-cs"/>
              </a:defRPr>
            </a:lvl7pPr>
            <a:lvl8pPr marL="2395880" indent="0" algn="ctr" defTabSz="456358" rtl="0" eaLnBrk="1" latinLnBrk="0" hangingPunct="1">
              <a:spcBef>
                <a:spcPct val="20000"/>
              </a:spcBef>
              <a:buFont typeface="Arial"/>
              <a:buNone/>
              <a:defRPr sz="1198" kern="1200">
                <a:solidFill>
                  <a:schemeClr val="tx1"/>
                </a:solidFill>
                <a:latin typeface="+mn-lt"/>
                <a:ea typeface="+mn-ea"/>
                <a:cs typeface="+mn-cs"/>
              </a:defRPr>
            </a:lvl8pPr>
            <a:lvl9pPr marL="2738148" indent="0" algn="ctr" defTabSz="456358" rtl="0" eaLnBrk="1" latinLnBrk="0" hangingPunct="1">
              <a:spcBef>
                <a:spcPct val="20000"/>
              </a:spcBef>
              <a:buFont typeface="Arial"/>
              <a:buNone/>
              <a:defRPr sz="1198" kern="1200">
                <a:solidFill>
                  <a:schemeClr val="tx1"/>
                </a:solidFill>
                <a:latin typeface="+mn-lt"/>
                <a:ea typeface="+mn-ea"/>
                <a:cs typeface="+mn-cs"/>
              </a:defRPr>
            </a:lvl9pPr>
          </a:lstStyle>
          <a:p>
            <a:pPr algn="l">
              <a:lnSpc>
                <a:spcPct val="100000"/>
              </a:lnSpc>
            </a:pPr>
            <a:r>
              <a:rPr lang="en-US" sz="1600" dirty="0" smtClean="0">
                <a:solidFill>
                  <a:schemeClr val="bg1"/>
                </a:solidFill>
                <a:latin typeface="Verdana" charset="0"/>
                <a:ea typeface="Verdana" charset="0"/>
                <a:cs typeface="Verdana" charset="0"/>
              </a:rPr>
              <a:t>Get Started, Search, Modify Search, Corporate Tree, Review Results, Visuals, Analyze, Save Work &amp; Export, </a:t>
            </a:r>
            <a:r>
              <a:rPr lang="en-US" sz="1600" smtClean="0">
                <a:solidFill>
                  <a:schemeClr val="bg1"/>
                </a:solidFill>
                <a:latin typeface="Verdana" charset="0"/>
                <a:ea typeface="Verdana" charset="0"/>
                <a:cs typeface="Verdana" charset="0"/>
              </a:rPr>
              <a:t>Support Resources</a:t>
            </a:r>
            <a:endParaRPr lang="en-US" sz="1600"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196301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sz="1900" b="1" dirty="0" smtClean="0">
                <a:latin typeface="Verdana" pitchFamily="34" charset="0"/>
                <a:ea typeface="ＭＳ Ｐゴシック" pitchFamily="34" charset="-128"/>
              </a:rPr>
              <a:t>Review Results - Document Preview</a:t>
            </a: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152" y="1190156"/>
            <a:ext cx="8287749" cy="34867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32152" y="4784465"/>
            <a:ext cx="5913619" cy="143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marL="285750" lvl="2" indent="-285750">
              <a:lnSpc>
                <a:spcPct val="100000"/>
              </a:lnSpc>
              <a:spcBef>
                <a:spcPts val="300"/>
              </a:spcBef>
              <a:spcAft>
                <a:spcPts val="0"/>
              </a:spcAft>
              <a:buFont typeface=".HelveticaNeueDeskInterface-Regular" charset="0"/>
              <a:buChar char="›"/>
            </a:pPr>
            <a:r>
              <a:rPr lang="en-US" dirty="0" smtClean="0"/>
              <a:t>Click on the document title to open the document preview</a:t>
            </a:r>
          </a:p>
          <a:p>
            <a:pPr marL="285750" lvl="2" indent="-285750">
              <a:lnSpc>
                <a:spcPct val="100000"/>
              </a:lnSpc>
              <a:spcBef>
                <a:spcPts val="300"/>
              </a:spcBef>
              <a:spcAft>
                <a:spcPts val="0"/>
              </a:spcAft>
              <a:buFont typeface=".HelveticaNeueDeskInterface-Regular" charset="0"/>
              <a:buChar char="›"/>
            </a:pPr>
            <a:r>
              <a:rPr lang="en-US" dirty="0" smtClean="0"/>
              <a:t>Click through the tabs to view document details</a:t>
            </a:r>
            <a:endParaRPr lang="en-US" dirty="0"/>
          </a:p>
        </p:txBody>
      </p:sp>
    </p:spTree>
    <p:extLst>
      <p:ext uri="{BB962C8B-B14F-4D97-AF65-F5344CB8AC3E}">
        <p14:creationId xmlns:p14="http://schemas.microsoft.com/office/powerpoint/2010/main" val="20058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sz="1900" b="1" dirty="0" smtClean="0">
                <a:latin typeface="Verdana" pitchFamily="34" charset="0"/>
                <a:ea typeface="ＭＳ Ｐゴシック" pitchFamily="34" charset="-128"/>
              </a:rPr>
              <a:t>Review Results - Highlighting</a:t>
            </a:r>
          </a:p>
        </p:txBody>
      </p:sp>
      <p:grpSp>
        <p:nvGrpSpPr>
          <p:cNvPr id="2" name="Group 1"/>
          <p:cNvGrpSpPr/>
          <p:nvPr/>
        </p:nvGrpSpPr>
        <p:grpSpPr>
          <a:xfrm>
            <a:off x="691877" y="1196349"/>
            <a:ext cx="5653894" cy="3046054"/>
            <a:chOff x="477083" y="1148738"/>
            <a:chExt cx="6697662" cy="3608387"/>
          </a:xfrm>
        </p:grpSpPr>
        <p:pic>
          <p:nvPicPr>
            <p:cNvPr id="8" name="Picture 7">
              <a:extLst>
                <a:ext uri="{FF2B5EF4-FFF2-40B4-BE49-F238E27FC236}">
                  <a16:creationId xmlns:a16="http://schemas.microsoft.com/office/drawing/2014/main" id="{790372A8-1EF8-4287-8765-99B679C48928}"/>
                </a:ext>
              </a:extLst>
            </p:cNvPr>
            <p:cNvPicPr>
              <a:picLocks noChangeAspect="1"/>
            </p:cNvPicPr>
            <p:nvPr/>
          </p:nvPicPr>
          <p:blipFill rotWithShape="1">
            <a:blip r:embed="rId4"/>
            <a:srcRect l="32695" b="33058"/>
            <a:stretch/>
          </p:blipFill>
          <p:spPr>
            <a:xfrm>
              <a:off x="477083" y="1148738"/>
              <a:ext cx="6697662" cy="3608387"/>
            </a:xfrm>
            <a:prstGeom prst="rect">
              <a:avLst/>
            </a:prstGeom>
            <a:ln>
              <a:solidFill>
                <a:schemeClr val="bg2"/>
              </a:solidFill>
            </a:ln>
          </p:spPr>
        </p:pic>
        <p:pic>
          <p:nvPicPr>
            <p:cNvPr id="9" name="Picture 3"/>
            <p:cNvPicPr>
              <a:picLocks noChangeAspect="1"/>
            </p:cNvPicPr>
            <p:nvPr/>
          </p:nvPicPr>
          <p:blipFill rotWithShape="1">
            <a:blip r:embed="rId5">
              <a:extLst>
                <a:ext uri="{28A0092B-C50C-407E-A947-70E740481C1C}">
                  <a14:useLocalDpi xmlns:a14="http://schemas.microsoft.com/office/drawing/2010/main" val="0"/>
                </a:ext>
              </a:extLst>
            </a:blip>
            <a:srcRect l="23307" t="13835" r="34449" b="12854"/>
            <a:stretch/>
          </p:blipFill>
          <p:spPr bwMode="auto">
            <a:xfrm>
              <a:off x="575256" y="1691663"/>
              <a:ext cx="3622927" cy="2927433"/>
            </a:xfrm>
            <a:prstGeom prst="rect">
              <a:avLst/>
            </a:prstGeom>
            <a:noFill/>
            <a:ln w="19050">
              <a:solidFill>
                <a:srgbClr val="EEA529"/>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7"/>
            <p:cNvSpPr txBox="1">
              <a:spLocks noChangeArrowheads="1"/>
            </p:cNvSpPr>
            <p:nvPr/>
          </p:nvSpPr>
          <p:spPr bwMode="auto">
            <a:xfrm>
              <a:off x="6394578" y="1179264"/>
              <a:ext cx="402955" cy="47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A</a:t>
              </a:r>
            </a:p>
          </p:txBody>
        </p:sp>
        <p:sp>
          <p:nvSpPr>
            <p:cNvPr id="11" name="Rectangle 10"/>
            <p:cNvSpPr/>
            <p:nvPr/>
          </p:nvSpPr>
          <p:spPr>
            <a:xfrm>
              <a:off x="6716929" y="1294387"/>
              <a:ext cx="389458" cy="250368"/>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9"/>
            <p:cNvSpPr txBox="1">
              <a:spLocks noChangeArrowheads="1"/>
            </p:cNvSpPr>
            <p:nvPr/>
          </p:nvSpPr>
          <p:spPr bwMode="auto">
            <a:xfrm>
              <a:off x="5586487" y="1777781"/>
              <a:ext cx="389661" cy="47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B</a:t>
              </a:r>
            </a:p>
          </p:txBody>
        </p:sp>
        <p:sp>
          <p:nvSpPr>
            <p:cNvPr id="13" name="TextBox 10"/>
            <p:cNvSpPr txBox="1">
              <a:spLocks noChangeArrowheads="1"/>
            </p:cNvSpPr>
            <p:nvPr/>
          </p:nvSpPr>
          <p:spPr bwMode="auto">
            <a:xfrm>
              <a:off x="2423425" y="1691663"/>
              <a:ext cx="380168" cy="47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C</a:t>
              </a:r>
            </a:p>
          </p:txBody>
        </p:sp>
        <p:sp>
          <p:nvSpPr>
            <p:cNvPr id="14" name="Rectangle 13"/>
            <p:cNvSpPr/>
            <p:nvPr/>
          </p:nvSpPr>
          <p:spPr>
            <a:xfrm>
              <a:off x="4413200" y="1803809"/>
              <a:ext cx="2728185" cy="2953315"/>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374783" y="1570782"/>
              <a:ext cx="733192" cy="207000"/>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6"/>
            <p:cNvSpPr txBox="1">
              <a:spLocks noChangeArrowheads="1"/>
            </p:cNvSpPr>
            <p:nvPr/>
          </p:nvSpPr>
          <p:spPr bwMode="auto">
            <a:xfrm>
              <a:off x="6056364" y="1439973"/>
              <a:ext cx="380168" cy="47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C</a:t>
              </a:r>
            </a:p>
          </p:txBody>
        </p:sp>
      </p:grpSp>
      <p:sp>
        <p:nvSpPr>
          <p:cNvPr id="23" name="Content Placeholder 2"/>
          <p:cNvSpPr>
            <a:spLocks noGrp="1"/>
          </p:cNvSpPr>
          <p:nvPr>
            <p:ph idx="1"/>
          </p:nvPr>
        </p:nvSpPr>
        <p:spPr>
          <a:xfrm>
            <a:off x="457200" y="4461084"/>
            <a:ext cx="8401988" cy="1547096"/>
          </a:xfrm>
        </p:spPr>
        <p:txBody>
          <a:bodyPr/>
          <a:lstStyle/>
          <a:p>
            <a:pPr>
              <a:lnSpc>
                <a:spcPct val="150000"/>
              </a:lnSpc>
            </a:pPr>
            <a:r>
              <a:rPr lang="en-US" sz="1300" b="1" dirty="0" smtClean="0"/>
              <a:t>Highlighting:</a:t>
            </a:r>
            <a:endParaRPr lang="en-US" sz="1300" b="1" dirty="0"/>
          </a:p>
          <a:p>
            <a:pPr marL="342900" indent="-342900">
              <a:lnSpc>
                <a:spcPct val="100000"/>
              </a:lnSpc>
              <a:buClr>
                <a:schemeClr val="bg2"/>
              </a:buClr>
              <a:buSzPct val="90000"/>
              <a:buFont typeface="+mj-lt"/>
              <a:buAutoNum type="alphaUcPeriod"/>
            </a:pPr>
            <a:r>
              <a:rPr lang="en-US" sz="1300" dirty="0" smtClean="0"/>
              <a:t>Turn on highlighting within the document preview</a:t>
            </a:r>
            <a:endParaRPr lang="en-US" sz="1300" dirty="0"/>
          </a:p>
          <a:p>
            <a:pPr marL="342900" indent="-342900">
              <a:lnSpc>
                <a:spcPct val="100000"/>
              </a:lnSpc>
              <a:buClr>
                <a:schemeClr val="bg2"/>
              </a:buClr>
              <a:buSzPct val="90000"/>
              <a:buFont typeface="+mj-lt"/>
              <a:buAutoNum type="alphaUcPeriod"/>
            </a:pPr>
            <a:r>
              <a:rPr lang="en-US" sz="1300" dirty="0" smtClean="0"/>
              <a:t>Keyword highlighting widget shows where a term appears in the document</a:t>
            </a:r>
          </a:p>
          <a:p>
            <a:pPr marL="342900" indent="-342900">
              <a:lnSpc>
                <a:spcPct val="100000"/>
              </a:lnSpc>
              <a:buClr>
                <a:schemeClr val="bg2"/>
              </a:buClr>
              <a:buSzPct val="90000"/>
              <a:buFont typeface="+mj-lt"/>
              <a:buAutoNum type="alphaUcPeriod"/>
            </a:pPr>
            <a:r>
              <a:rPr lang="en-US" sz="1300" dirty="0" smtClean="0"/>
              <a:t>Click “Customize” to view query terms, concept terms and add/remove terms to highlighting</a:t>
            </a:r>
          </a:p>
          <a:p>
            <a:pPr fontAlgn="auto">
              <a:spcBef>
                <a:spcPct val="20000"/>
              </a:spcBef>
              <a:spcAft>
                <a:spcPts val="0"/>
              </a:spcAft>
              <a:defRPr/>
            </a:pPr>
            <a:r>
              <a:rPr lang="en-US" sz="1000" i="1" dirty="0" smtClean="0"/>
              <a:t>Note</a:t>
            </a:r>
            <a:r>
              <a:rPr lang="en-US" sz="1000" i="1" dirty="0"/>
              <a:t>: Concept terms provide a glimpse into the semantic engine by showing concepts prevalent in the result set.</a:t>
            </a:r>
          </a:p>
          <a:p>
            <a:pPr marL="342900" indent="-342900">
              <a:lnSpc>
                <a:spcPct val="100000"/>
              </a:lnSpc>
              <a:buClr>
                <a:schemeClr val="bg2"/>
              </a:buClr>
              <a:buSzPct val="90000"/>
              <a:buFont typeface="+mj-lt"/>
              <a:buAutoNum type="alphaUcPeriod"/>
            </a:pPr>
            <a:endParaRPr lang="en-US" sz="1300" dirty="0"/>
          </a:p>
          <a:p>
            <a:pPr>
              <a:lnSpc>
                <a:spcPct val="100000"/>
              </a:lnSpc>
              <a:buClr>
                <a:schemeClr val="bg2"/>
              </a:buClr>
              <a:buSzPct val="90000"/>
            </a:pPr>
            <a:r>
              <a:rPr lang="en-US" sz="1200" dirty="0"/>
              <a:t> </a:t>
            </a:r>
          </a:p>
        </p:txBody>
      </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sz="1800" b="1" dirty="0" smtClean="0">
                <a:latin typeface="Verdana" pitchFamily="34" charset="0"/>
                <a:ea typeface="ＭＳ Ｐゴシック" pitchFamily="34" charset="-128"/>
              </a:rPr>
              <a:t>Review Results </a:t>
            </a:r>
            <a:r>
              <a:rPr lang="mr-IN" altLang="en-US" sz="1800" b="1" dirty="0" smtClean="0">
                <a:latin typeface="Verdana" pitchFamily="34" charset="0"/>
                <a:ea typeface="ＭＳ Ｐゴシック" pitchFamily="34" charset="-128"/>
              </a:rPr>
              <a:t>–</a:t>
            </a:r>
            <a:r>
              <a:rPr lang="en-US" altLang="en-US" sz="1800" b="1" dirty="0" smtClean="0">
                <a:latin typeface="Verdana" pitchFamily="34" charset="0"/>
                <a:ea typeface="ＭＳ Ｐゴシック" pitchFamily="34" charset="-128"/>
              </a:rPr>
              <a:t> Visual Temperature Checks</a:t>
            </a:r>
            <a:endParaRPr lang="en-US" altLang="en-US" sz="1900" b="1" dirty="0" smtClean="0">
              <a:latin typeface="Verdana" pitchFamily="34" charset="0"/>
              <a:ea typeface="ＭＳ Ｐゴシック" pitchFamily="34" charset="-128"/>
            </a:endParaRPr>
          </a:p>
        </p:txBody>
      </p:sp>
      <p:sp>
        <p:nvSpPr>
          <p:cNvPr id="23" name="Content Placeholder 2"/>
          <p:cNvSpPr>
            <a:spLocks noGrp="1"/>
          </p:cNvSpPr>
          <p:nvPr>
            <p:ph idx="1"/>
          </p:nvPr>
        </p:nvSpPr>
        <p:spPr>
          <a:xfrm>
            <a:off x="457200" y="3928492"/>
            <a:ext cx="8401988" cy="2079688"/>
          </a:xfrm>
        </p:spPr>
        <p:txBody>
          <a:bodyPr/>
          <a:lstStyle/>
          <a:p>
            <a:pPr>
              <a:lnSpc>
                <a:spcPct val="150000"/>
              </a:lnSpc>
            </a:pPr>
            <a:r>
              <a:rPr lang="en-US" sz="1300" b="1" dirty="0" smtClean="0"/>
              <a:t>Visual Temperature Checks:</a:t>
            </a:r>
            <a:endParaRPr lang="en-US" sz="1300" b="1" dirty="0"/>
          </a:p>
          <a:p>
            <a:pPr lvl="2" indent="0">
              <a:lnSpc>
                <a:spcPct val="100000"/>
              </a:lnSpc>
              <a:spcBef>
                <a:spcPts val="300"/>
              </a:spcBef>
              <a:spcAft>
                <a:spcPts val="0"/>
              </a:spcAft>
              <a:buNone/>
            </a:pPr>
            <a:r>
              <a:rPr lang="en-US" dirty="0" smtClean="0"/>
              <a:t>In addition to the Results Concepts shown in highlighting, visualizations may also provide visual temperature checks to see if you’re on the right track and provide insight into the quality of the results.</a:t>
            </a:r>
          </a:p>
          <a:p>
            <a:pPr marL="285750" lvl="2" indent="-285750">
              <a:lnSpc>
                <a:spcPct val="100000"/>
              </a:lnSpc>
              <a:spcBef>
                <a:spcPts val="300"/>
              </a:spcBef>
              <a:spcAft>
                <a:spcPts val="0"/>
              </a:spcAft>
              <a:buFont typeface=".HelveticaNeueDeskInterface-Regular" charset="0"/>
              <a:buChar char="›"/>
            </a:pPr>
            <a:r>
              <a:rPr lang="en-US" dirty="0" smtClean="0"/>
              <a:t>Click the visualizations view from the result set, and chart options will appear including “Term Heat Map” and “Term Cloud.” These visuals also provide transparency into the semantic engine, just like within highlighting.</a:t>
            </a:r>
            <a:endParaRPr lang="en-US" dirty="0"/>
          </a:p>
        </p:txBody>
      </p:sp>
      <p:pic>
        <p:nvPicPr>
          <p:cNvPr id="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57379"/>
            <a:ext cx="6172130" cy="2535132"/>
          </a:xfrm>
          <a:prstGeom prst="rect">
            <a:avLst/>
          </a:prstGeom>
          <a:noFill/>
          <a:ln w="9525">
            <a:solidFill>
              <a:srgbClr val="EEA5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8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b="1" dirty="0" smtClean="0">
                <a:latin typeface="Verdana" pitchFamily="34" charset="0"/>
                <a:ea typeface="ＭＳ Ｐゴシック" pitchFamily="34" charset="-128"/>
              </a:rPr>
              <a:t>Visuals</a:t>
            </a:r>
            <a:r>
              <a:rPr lang="mr-IN" altLang="en-US" b="1" dirty="0" smtClean="0">
                <a:latin typeface="Verdana" pitchFamily="34" charset="0"/>
                <a:ea typeface="ＭＳ Ｐゴシック" pitchFamily="34" charset="-128"/>
              </a:rPr>
              <a:t>–</a:t>
            </a:r>
            <a:r>
              <a:rPr lang="en-US" altLang="en-US" b="1" dirty="0" smtClean="0">
                <a:latin typeface="Verdana" pitchFamily="34" charset="0"/>
                <a:ea typeface="ＭＳ Ｐゴシック" pitchFamily="34" charset="-128"/>
              </a:rPr>
              <a:t> Visualization</a:t>
            </a:r>
          </a:p>
        </p:txBody>
      </p:sp>
      <p:sp>
        <p:nvSpPr>
          <p:cNvPr id="23" name="Content Placeholder 2"/>
          <p:cNvSpPr>
            <a:spLocks noGrp="1"/>
          </p:cNvSpPr>
          <p:nvPr>
            <p:ph idx="1"/>
          </p:nvPr>
        </p:nvSpPr>
        <p:spPr>
          <a:xfrm>
            <a:off x="457200" y="3928492"/>
            <a:ext cx="8401988" cy="943311"/>
          </a:xfrm>
        </p:spPr>
        <p:txBody>
          <a:bodyPr/>
          <a:lstStyle/>
          <a:p>
            <a:pPr>
              <a:lnSpc>
                <a:spcPct val="150000"/>
              </a:lnSpc>
            </a:pPr>
            <a:r>
              <a:rPr lang="en-US" sz="1300" b="1" dirty="0" smtClean="0"/>
              <a:t>Visualization:</a:t>
            </a:r>
            <a:endParaRPr lang="en-US" sz="1300" b="1" dirty="0"/>
          </a:p>
          <a:p>
            <a:pPr lvl="2" indent="0">
              <a:lnSpc>
                <a:spcPct val="100000"/>
              </a:lnSpc>
              <a:spcBef>
                <a:spcPts val="300"/>
              </a:spcBef>
              <a:spcAft>
                <a:spcPts val="0"/>
              </a:spcAft>
              <a:buNone/>
            </a:pPr>
            <a:r>
              <a:rPr lang="en-US" dirty="0" smtClean="0"/>
              <a:t>Quickly learn about top results via a variety of charts available in the visualizations view.</a:t>
            </a:r>
          </a:p>
          <a:p>
            <a:pPr marL="285750" lvl="2" indent="-285750">
              <a:lnSpc>
                <a:spcPct val="100000"/>
              </a:lnSpc>
              <a:spcBef>
                <a:spcPts val="300"/>
              </a:spcBef>
              <a:spcAft>
                <a:spcPts val="0"/>
              </a:spcAft>
              <a:buFont typeface=".HelveticaNeueDeskInterface-Regular" charset="0"/>
              <a:buChar char="›"/>
            </a:pPr>
            <a:r>
              <a:rPr lang="en-US" dirty="0" smtClean="0"/>
              <a:t>Visually search using built in filters</a:t>
            </a:r>
            <a:endParaRPr lang="en-US" dirty="0"/>
          </a:p>
        </p:txBody>
      </p:sp>
      <p:pic>
        <p:nvPicPr>
          <p:cNvPr id="6" name="Picture 5">
            <a:extLst>
              <a:ext uri="{FF2B5EF4-FFF2-40B4-BE49-F238E27FC236}">
                <a16:creationId xmlns:a16="http://schemas.microsoft.com/office/drawing/2014/main" id="{0CD4D212-FC3B-4F02-9320-F5EE990C0D47}"/>
              </a:ext>
            </a:extLst>
          </p:cNvPr>
          <p:cNvPicPr>
            <a:picLocks noChangeAspect="1"/>
          </p:cNvPicPr>
          <p:nvPr/>
        </p:nvPicPr>
        <p:blipFill rotWithShape="1">
          <a:blip r:embed="rId4"/>
          <a:srcRect l="19295"/>
          <a:stretch/>
        </p:blipFill>
        <p:spPr>
          <a:xfrm>
            <a:off x="547140" y="1248127"/>
            <a:ext cx="4742478" cy="2569240"/>
          </a:xfrm>
          <a:prstGeom prst="rect">
            <a:avLst/>
          </a:prstGeom>
          <a:ln>
            <a:solidFill>
              <a:srgbClr val="EEA529"/>
            </a:solidFill>
          </a:ln>
        </p:spPr>
      </p:pic>
      <p:pic>
        <p:nvPicPr>
          <p:cNvPr id="7" name="Picture 6">
            <a:extLst>
              <a:ext uri="{FF2B5EF4-FFF2-40B4-BE49-F238E27FC236}">
                <a16:creationId xmlns:a16="http://schemas.microsoft.com/office/drawing/2014/main" id="{3E8844D0-DAD8-4E84-B74D-2E3A73C39335}"/>
              </a:ext>
            </a:extLst>
          </p:cNvPr>
          <p:cNvPicPr>
            <a:picLocks noChangeAspect="1"/>
          </p:cNvPicPr>
          <p:nvPr/>
        </p:nvPicPr>
        <p:blipFill>
          <a:blip r:embed="rId5"/>
          <a:stretch>
            <a:fillRect/>
          </a:stretch>
        </p:blipFill>
        <p:spPr>
          <a:xfrm>
            <a:off x="2711373" y="1492151"/>
            <a:ext cx="4343675" cy="2436341"/>
          </a:xfrm>
          <a:prstGeom prst="rect">
            <a:avLst/>
          </a:prstGeom>
          <a:ln>
            <a:solidFill>
              <a:srgbClr val="EEA529"/>
            </a:solidFill>
          </a:ln>
        </p:spPr>
      </p:pic>
      <p:sp>
        <p:nvSpPr>
          <p:cNvPr id="8" name="TextBox 7">
            <a:extLst>
              <a:ext uri="{FF2B5EF4-FFF2-40B4-BE49-F238E27FC236}">
                <a16:creationId xmlns:a16="http://schemas.microsoft.com/office/drawing/2014/main" id="{95E109A2-17AA-4FF3-B8BF-B930264E7505}"/>
              </a:ext>
            </a:extLst>
          </p:cNvPr>
          <p:cNvSpPr txBox="1">
            <a:spLocks noChangeArrowheads="1"/>
          </p:cNvSpPr>
          <p:nvPr/>
        </p:nvSpPr>
        <p:spPr bwMode="auto">
          <a:xfrm>
            <a:off x="2905223" y="1621258"/>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A</a:t>
            </a:r>
          </a:p>
        </p:txBody>
      </p:sp>
      <p:sp>
        <p:nvSpPr>
          <p:cNvPr id="9" name="Content Placeholder 2"/>
          <p:cNvSpPr txBox="1">
            <a:spLocks/>
          </p:cNvSpPr>
          <p:nvPr/>
        </p:nvSpPr>
        <p:spPr bwMode="auto">
          <a:xfrm>
            <a:off x="457200" y="4916773"/>
            <a:ext cx="8401988" cy="36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marL="342900" indent="-342900">
              <a:lnSpc>
                <a:spcPct val="100000"/>
              </a:lnSpc>
              <a:buClr>
                <a:schemeClr val="bg2"/>
              </a:buClr>
              <a:buSzPct val="90000"/>
              <a:buFont typeface="+mj-lt"/>
              <a:buAutoNum type="alphaUcPeriod"/>
            </a:pPr>
            <a:r>
              <a:rPr lang="en-US" sz="1300" dirty="0" smtClean="0"/>
              <a:t>Download images</a:t>
            </a:r>
            <a:endParaRPr lang="en-US" sz="1000" i="1" dirty="0" smtClean="0"/>
          </a:p>
          <a:p>
            <a:pPr marL="342900" indent="-342900">
              <a:lnSpc>
                <a:spcPct val="100000"/>
              </a:lnSpc>
              <a:buClr>
                <a:schemeClr val="bg2"/>
              </a:buClr>
              <a:buSzPct val="90000"/>
              <a:buFont typeface="+mj-lt"/>
              <a:buAutoNum type="alphaUcPeriod"/>
            </a:pPr>
            <a:endParaRPr lang="en-US" sz="1300" dirty="0" smtClean="0"/>
          </a:p>
          <a:p>
            <a:pPr>
              <a:lnSpc>
                <a:spcPct val="100000"/>
              </a:lnSpc>
              <a:buClr>
                <a:schemeClr val="bg2"/>
              </a:buClr>
              <a:buSzPct val="90000"/>
            </a:pPr>
            <a:r>
              <a:rPr lang="en-US" sz="1200" dirty="0" smtClean="0"/>
              <a:t> </a:t>
            </a:r>
            <a:endParaRPr lang="en-US" sz="1200" dirty="0"/>
          </a:p>
        </p:txBody>
      </p:sp>
    </p:spTree>
    <p:extLst>
      <p:ext uri="{BB962C8B-B14F-4D97-AF65-F5344CB8AC3E}">
        <p14:creationId xmlns:p14="http://schemas.microsoft.com/office/powerpoint/2010/main" val="160330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b="1" dirty="0" smtClean="0">
                <a:latin typeface="Verdana" pitchFamily="34" charset="0"/>
                <a:ea typeface="ＭＳ Ｐゴシック" pitchFamily="34" charset="-128"/>
              </a:rPr>
              <a:t>Visuals</a:t>
            </a:r>
            <a:r>
              <a:rPr lang="mr-IN" altLang="en-US" b="1" dirty="0" smtClean="0">
                <a:latin typeface="Verdana" pitchFamily="34" charset="0"/>
                <a:ea typeface="ＭＳ Ｐゴシック" pitchFamily="34" charset="-128"/>
              </a:rPr>
              <a:t>–</a:t>
            </a:r>
            <a:r>
              <a:rPr lang="en-US" altLang="en-US" b="1" dirty="0" smtClean="0">
                <a:latin typeface="Verdana" pitchFamily="34" charset="0"/>
                <a:ea typeface="ＭＳ Ｐゴシック" pitchFamily="34" charset="-128"/>
              </a:rPr>
              <a:t> Semantic Map</a:t>
            </a:r>
          </a:p>
        </p:txBody>
      </p:sp>
      <p:sp>
        <p:nvSpPr>
          <p:cNvPr id="23" name="Content Placeholder 2"/>
          <p:cNvSpPr>
            <a:spLocks noGrp="1"/>
          </p:cNvSpPr>
          <p:nvPr>
            <p:ph idx="1"/>
          </p:nvPr>
        </p:nvSpPr>
        <p:spPr>
          <a:xfrm>
            <a:off x="457200" y="4160483"/>
            <a:ext cx="5570620" cy="1086074"/>
          </a:xfrm>
        </p:spPr>
        <p:txBody>
          <a:bodyPr/>
          <a:lstStyle/>
          <a:p>
            <a:pPr>
              <a:lnSpc>
                <a:spcPct val="150000"/>
              </a:lnSpc>
            </a:pPr>
            <a:r>
              <a:rPr lang="en-US" sz="1300" b="1" dirty="0" smtClean="0"/>
              <a:t>Semantic Map:</a:t>
            </a:r>
          </a:p>
          <a:p>
            <a:pPr lvl="2" indent="0">
              <a:lnSpc>
                <a:spcPct val="100000"/>
              </a:lnSpc>
              <a:spcBef>
                <a:spcPts val="300"/>
              </a:spcBef>
              <a:spcAft>
                <a:spcPts val="0"/>
              </a:spcAft>
              <a:buNone/>
            </a:pPr>
            <a:r>
              <a:rPr lang="en-US" dirty="0" smtClean="0"/>
              <a:t>The </a:t>
            </a:r>
            <a:r>
              <a:rPr lang="en-US" dirty="0"/>
              <a:t>Semantic Map is an interactive tool that shows a visual representation of results and provides insight into the relationships between the documents. Labels seek to help understand what is unique about the documents in various regions.</a:t>
            </a:r>
          </a:p>
        </p:txBody>
      </p:sp>
      <p:sp>
        <p:nvSpPr>
          <p:cNvPr id="9" name="Content Placeholder 2"/>
          <p:cNvSpPr txBox="1">
            <a:spLocks/>
          </p:cNvSpPr>
          <p:nvPr/>
        </p:nvSpPr>
        <p:spPr bwMode="auto">
          <a:xfrm>
            <a:off x="6258358" y="1321453"/>
            <a:ext cx="2523938" cy="461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marL="342900" indent="-342900">
              <a:lnSpc>
                <a:spcPct val="100000"/>
              </a:lnSpc>
              <a:buClr>
                <a:schemeClr val="bg2"/>
              </a:buClr>
              <a:buSzPct val="90000"/>
              <a:buFont typeface="+mj-lt"/>
              <a:buAutoNum type="alphaUcPeriod" startAt="2"/>
            </a:pPr>
            <a:r>
              <a:rPr lang="en-US" sz="1300" dirty="0"/>
              <a:t>The darker the shade, the higher the concentration of documents to see trends</a:t>
            </a:r>
            <a:br>
              <a:rPr lang="en-US" sz="1300" dirty="0"/>
            </a:br>
            <a:r>
              <a:rPr lang="en-US" sz="1000" i="1" dirty="0"/>
              <a:t>Note: When you click on a honeycomb, concentric circles appear, also correlating to how many documents are contained </a:t>
            </a:r>
            <a:r>
              <a:rPr lang="en-US" sz="1000" i="1" dirty="0" smtClean="0"/>
              <a:t>within</a:t>
            </a:r>
          </a:p>
          <a:p>
            <a:pPr marL="342900" indent="-342900">
              <a:lnSpc>
                <a:spcPct val="100000"/>
              </a:lnSpc>
              <a:buClr>
                <a:schemeClr val="bg2"/>
              </a:buClr>
              <a:buSzPct val="90000"/>
              <a:buFont typeface="+mj-lt"/>
              <a:buAutoNum type="alphaUcPeriod" startAt="2"/>
            </a:pPr>
            <a:r>
              <a:rPr lang="en-US" sz="1300" dirty="0"/>
              <a:t>Use the tool to select an area of the Map. Free lasso or use auto regions to learn more about areas of the Map and zoom to dig </a:t>
            </a:r>
            <a:r>
              <a:rPr lang="en-US" sz="1300" dirty="0" smtClean="0"/>
              <a:t>in</a:t>
            </a:r>
          </a:p>
          <a:p>
            <a:pPr marL="342900" indent="-342900">
              <a:lnSpc>
                <a:spcPct val="100000"/>
              </a:lnSpc>
              <a:buClr>
                <a:schemeClr val="bg2"/>
              </a:buClr>
              <a:buSzPct val="90000"/>
              <a:buFont typeface="+mj-lt"/>
              <a:buAutoNum type="alphaUcPeriod" startAt="2"/>
            </a:pPr>
            <a:r>
              <a:rPr lang="en-US" sz="1300" dirty="0"/>
              <a:t>View results, a list of Map labels showing weight on the Map, or Highlight to color the Map by assignee or S&amp;P ultimate </a:t>
            </a:r>
            <a:r>
              <a:rPr lang="en-US" sz="1300" dirty="0" smtClean="0"/>
              <a:t>parent</a:t>
            </a:r>
            <a:r>
              <a:rPr lang="en-US" sz="1300" dirty="0"/>
              <a:t/>
            </a:r>
            <a:br>
              <a:rPr lang="en-US" sz="1300" dirty="0"/>
            </a:br>
            <a:r>
              <a:rPr lang="en-US" sz="1300" i="1" dirty="0"/>
              <a:t/>
            </a:r>
            <a:br>
              <a:rPr lang="en-US" sz="1300" i="1" dirty="0"/>
            </a:br>
            <a:endParaRPr lang="en-US" sz="1300" dirty="0" smtClean="0"/>
          </a:p>
          <a:p>
            <a:pPr>
              <a:lnSpc>
                <a:spcPct val="100000"/>
              </a:lnSpc>
              <a:buClr>
                <a:schemeClr val="bg2"/>
              </a:buClr>
              <a:buSzPct val="90000"/>
            </a:pPr>
            <a:r>
              <a:rPr lang="en-US" sz="1200" dirty="0" smtClean="0"/>
              <a:t> </a:t>
            </a:r>
            <a:endParaRPr lang="en-US" sz="1200" dirty="0"/>
          </a:p>
        </p:txBody>
      </p:sp>
      <p:pic>
        <p:nvPicPr>
          <p:cNvPr id="10" name="Picture 9">
            <a:extLst>
              <a:ext uri="{FF2B5EF4-FFF2-40B4-BE49-F238E27FC236}">
                <a16:creationId xmlns:a16="http://schemas.microsoft.com/office/drawing/2014/main" id="{6A4BE48C-155C-4830-917C-9B848228CC79}"/>
              </a:ext>
            </a:extLst>
          </p:cNvPr>
          <p:cNvPicPr>
            <a:picLocks noChangeAspect="1"/>
          </p:cNvPicPr>
          <p:nvPr/>
        </p:nvPicPr>
        <p:blipFill>
          <a:blip r:embed="rId4"/>
          <a:stretch>
            <a:fillRect/>
          </a:stretch>
        </p:blipFill>
        <p:spPr>
          <a:xfrm>
            <a:off x="457200" y="1166651"/>
            <a:ext cx="5570620" cy="2890264"/>
          </a:xfrm>
          <a:prstGeom prst="rect">
            <a:avLst/>
          </a:prstGeom>
          <a:ln>
            <a:solidFill>
              <a:schemeClr val="bg2"/>
            </a:solidFill>
          </a:ln>
        </p:spPr>
      </p:pic>
      <p:sp>
        <p:nvSpPr>
          <p:cNvPr id="11" name="TextBox 7">
            <a:extLst>
              <a:ext uri="{FF2B5EF4-FFF2-40B4-BE49-F238E27FC236}">
                <a16:creationId xmlns:a16="http://schemas.microsoft.com/office/drawing/2014/main" id="{38BFF2F9-69B8-4AC4-BA27-C8056DC22131}"/>
              </a:ext>
            </a:extLst>
          </p:cNvPr>
          <p:cNvSpPr txBox="1">
            <a:spLocks noChangeArrowheads="1"/>
          </p:cNvSpPr>
          <p:nvPr/>
        </p:nvSpPr>
        <p:spPr bwMode="auto">
          <a:xfrm>
            <a:off x="4095958" y="1399434"/>
            <a:ext cx="380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B</a:t>
            </a:r>
          </a:p>
        </p:txBody>
      </p:sp>
      <p:sp>
        <p:nvSpPr>
          <p:cNvPr id="12" name="TextBox 7">
            <a:extLst>
              <a:ext uri="{FF2B5EF4-FFF2-40B4-BE49-F238E27FC236}">
                <a16:creationId xmlns:a16="http://schemas.microsoft.com/office/drawing/2014/main" id="{37964F88-6572-417D-9F57-D7862052D211}"/>
              </a:ext>
            </a:extLst>
          </p:cNvPr>
          <p:cNvSpPr txBox="1">
            <a:spLocks noChangeArrowheads="1"/>
          </p:cNvSpPr>
          <p:nvPr/>
        </p:nvSpPr>
        <p:spPr bwMode="auto">
          <a:xfrm>
            <a:off x="2997086" y="1720579"/>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C</a:t>
            </a:r>
          </a:p>
        </p:txBody>
      </p:sp>
      <p:sp>
        <p:nvSpPr>
          <p:cNvPr id="13" name="Right Bracket 12">
            <a:extLst>
              <a:ext uri="{FF2B5EF4-FFF2-40B4-BE49-F238E27FC236}">
                <a16:creationId xmlns:a16="http://schemas.microsoft.com/office/drawing/2014/main" id="{7882DA98-9B36-4CAB-968E-0FCC5AE0EBA1}"/>
              </a:ext>
            </a:extLst>
          </p:cNvPr>
          <p:cNvSpPr/>
          <p:nvPr/>
        </p:nvSpPr>
        <p:spPr>
          <a:xfrm>
            <a:off x="2997086" y="1459952"/>
            <a:ext cx="45719" cy="859809"/>
          </a:xfrm>
          <a:prstGeom prst="rightBracket">
            <a:avLst/>
          </a:prstGeom>
          <a:ln>
            <a:solidFill>
              <a:srgbClr val="EEA52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7">
            <a:extLst>
              <a:ext uri="{FF2B5EF4-FFF2-40B4-BE49-F238E27FC236}">
                <a16:creationId xmlns:a16="http://schemas.microsoft.com/office/drawing/2014/main" id="{D0683461-33D9-4FA5-B9B6-69558236347B}"/>
              </a:ext>
            </a:extLst>
          </p:cNvPr>
          <p:cNvSpPr txBox="1">
            <a:spLocks noChangeArrowheads="1"/>
          </p:cNvSpPr>
          <p:nvPr/>
        </p:nvSpPr>
        <p:spPr bwMode="auto">
          <a:xfrm>
            <a:off x="2464178" y="1121398"/>
            <a:ext cx="397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D</a:t>
            </a:r>
          </a:p>
        </p:txBody>
      </p:sp>
    </p:spTree>
    <p:extLst>
      <p:ext uri="{BB962C8B-B14F-4D97-AF65-F5344CB8AC3E}">
        <p14:creationId xmlns:p14="http://schemas.microsoft.com/office/powerpoint/2010/main" val="204194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r>
              <a:rPr lang="en-US" altLang="en-US" sz="1900" b="1" dirty="0">
                <a:latin typeface="Verdana" pitchFamily="34" charset="0"/>
                <a:ea typeface="ＭＳ Ｐゴシック" pitchFamily="34" charset="-128"/>
              </a:rPr>
              <a:t> </a:t>
            </a:r>
            <a:r>
              <a:rPr lang="en-US" altLang="en-US" sz="1900" b="1" dirty="0" smtClean="0">
                <a:latin typeface="Verdana" pitchFamily="34" charset="0"/>
                <a:ea typeface="ＭＳ Ｐゴシック" pitchFamily="34" charset="-128"/>
              </a:rPr>
              <a:t>Analyze</a:t>
            </a:r>
            <a:endParaRPr lang="en-US" altLang="en-US" b="1" dirty="0" smtClean="0">
              <a:latin typeface="Verdana" pitchFamily="34" charset="0"/>
              <a:ea typeface="ＭＳ Ｐゴシック" pitchFamily="34" charset="-128"/>
            </a:endParaRPr>
          </a:p>
        </p:txBody>
      </p:sp>
      <p:sp>
        <p:nvSpPr>
          <p:cNvPr id="23" name="Content Placeholder 2"/>
          <p:cNvSpPr>
            <a:spLocks noGrp="1"/>
          </p:cNvSpPr>
          <p:nvPr>
            <p:ph idx="1"/>
          </p:nvPr>
        </p:nvSpPr>
        <p:spPr>
          <a:xfrm>
            <a:off x="457200" y="4119756"/>
            <a:ext cx="5245100" cy="1988944"/>
          </a:xfrm>
        </p:spPr>
        <p:txBody>
          <a:bodyPr/>
          <a:lstStyle/>
          <a:p>
            <a:pPr>
              <a:lnSpc>
                <a:spcPct val="150000"/>
              </a:lnSpc>
            </a:pPr>
            <a:r>
              <a:rPr lang="en-US" sz="1300" b="1" dirty="0" smtClean="0"/>
              <a:t>Analyze:</a:t>
            </a:r>
          </a:p>
          <a:p>
            <a:pPr lvl="2" indent="0">
              <a:lnSpc>
                <a:spcPct val="100000"/>
              </a:lnSpc>
              <a:spcBef>
                <a:spcPts val="300"/>
              </a:spcBef>
              <a:spcAft>
                <a:spcPts val="0"/>
              </a:spcAft>
              <a:buNone/>
            </a:pPr>
            <a:r>
              <a:rPr lang="en-US" dirty="0" smtClean="0"/>
              <a:t>Load portfolios into Analyze to understand patent data and extract knowledge and information. Filter, zoom, and edit charts on the fly and create meaningful visuals.</a:t>
            </a:r>
            <a:br>
              <a:rPr lang="en-US" dirty="0" smtClean="0"/>
            </a:br>
            <a:r>
              <a:rPr lang="en-US" dirty="0" smtClean="0"/>
              <a:t>Analyze provides 3 views:</a:t>
            </a:r>
          </a:p>
          <a:p>
            <a:pPr marL="342900" lvl="2" indent="-342900">
              <a:lnSpc>
                <a:spcPct val="100000"/>
              </a:lnSpc>
              <a:spcBef>
                <a:spcPts val="300"/>
              </a:spcBef>
              <a:spcAft>
                <a:spcPts val="0"/>
              </a:spcAft>
              <a:buSzPct val="90000"/>
              <a:buFont typeface="+mj-lt"/>
              <a:buAutoNum type="arabicPeriod"/>
            </a:pPr>
            <a:r>
              <a:rPr lang="en-US" dirty="0" smtClean="0"/>
              <a:t>Overview </a:t>
            </a:r>
            <a:r>
              <a:rPr lang="mr-IN" dirty="0" smtClean="0"/>
              <a:t>–</a:t>
            </a:r>
            <a:r>
              <a:rPr lang="en-US" dirty="0" smtClean="0"/>
              <a:t> dashboard view of documents</a:t>
            </a:r>
          </a:p>
          <a:p>
            <a:pPr marL="342900" lvl="2" indent="-342900">
              <a:lnSpc>
                <a:spcPct val="100000"/>
              </a:lnSpc>
              <a:spcBef>
                <a:spcPts val="300"/>
              </a:spcBef>
              <a:spcAft>
                <a:spcPts val="0"/>
              </a:spcAft>
              <a:buSzPct val="90000"/>
              <a:buFont typeface="+mj-lt"/>
              <a:buAutoNum type="arabicPeriod"/>
            </a:pPr>
            <a:r>
              <a:rPr lang="en-US" dirty="0" smtClean="0"/>
              <a:t>Triage </a:t>
            </a:r>
            <a:r>
              <a:rPr lang="mr-IN" dirty="0" smtClean="0"/>
              <a:t>–</a:t>
            </a:r>
            <a:r>
              <a:rPr lang="en-US" dirty="0" smtClean="0"/>
              <a:t> sort and search in a spreadsheet view</a:t>
            </a:r>
          </a:p>
          <a:p>
            <a:pPr marL="342900" lvl="2" indent="-342900">
              <a:lnSpc>
                <a:spcPct val="100000"/>
              </a:lnSpc>
              <a:spcBef>
                <a:spcPts val="300"/>
              </a:spcBef>
              <a:spcAft>
                <a:spcPts val="0"/>
              </a:spcAft>
              <a:buSzPct val="90000"/>
              <a:buFont typeface="+mj-lt"/>
              <a:buAutoNum type="arabicPeriod"/>
            </a:pPr>
            <a:r>
              <a:rPr lang="en-US" dirty="0" smtClean="0"/>
              <a:t>Charts </a:t>
            </a:r>
            <a:r>
              <a:rPr lang="mr-IN" dirty="0" smtClean="0"/>
              <a:t>–</a:t>
            </a:r>
            <a:r>
              <a:rPr lang="en-US" dirty="0" smtClean="0"/>
              <a:t> create highly customizable charts</a:t>
            </a:r>
            <a:endParaRPr lang="en-US" dirty="0"/>
          </a:p>
        </p:txBody>
      </p:sp>
      <p:grpSp>
        <p:nvGrpSpPr>
          <p:cNvPr id="3" name="Group 2"/>
          <p:cNvGrpSpPr/>
          <p:nvPr/>
        </p:nvGrpSpPr>
        <p:grpSpPr>
          <a:xfrm>
            <a:off x="495300" y="1167301"/>
            <a:ext cx="5946635" cy="2906552"/>
            <a:chOff x="457200" y="1167300"/>
            <a:chExt cx="6543000" cy="3198039"/>
          </a:xfrm>
        </p:grpSpPr>
        <p:pic>
          <p:nvPicPr>
            <p:cNvPr id="16" name="Picture 15"/>
            <p:cNvPicPr>
              <a:picLocks noChangeAspect="1"/>
            </p:cNvPicPr>
            <p:nvPr/>
          </p:nvPicPr>
          <p:blipFill>
            <a:blip r:embed="rId4"/>
            <a:stretch>
              <a:fillRect/>
            </a:stretch>
          </p:blipFill>
          <p:spPr>
            <a:xfrm>
              <a:off x="457200" y="1167300"/>
              <a:ext cx="6543000" cy="3198039"/>
            </a:xfrm>
            <a:prstGeom prst="rect">
              <a:avLst/>
            </a:prstGeom>
            <a:ln>
              <a:solidFill>
                <a:schemeClr val="bg2"/>
              </a:solidFill>
            </a:ln>
          </p:spPr>
        </p:pic>
        <p:sp>
          <p:nvSpPr>
            <p:cNvPr id="17" name="Rectangle 16"/>
            <p:cNvSpPr/>
            <p:nvPr/>
          </p:nvSpPr>
          <p:spPr>
            <a:xfrm>
              <a:off x="2339460" y="1167300"/>
              <a:ext cx="495017" cy="217551"/>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 name="Group 1"/>
          <p:cNvGrpSpPr/>
          <p:nvPr/>
        </p:nvGrpSpPr>
        <p:grpSpPr>
          <a:xfrm>
            <a:off x="5829300" y="1663701"/>
            <a:ext cx="2959100" cy="4107610"/>
            <a:chOff x="5365286" y="1498600"/>
            <a:chExt cx="3321514" cy="4610687"/>
          </a:xfrm>
        </p:grpSpPr>
        <p:pic>
          <p:nvPicPr>
            <p:cNvPr id="18" name="Picture 17">
              <a:extLst>
                <a:ext uri="{FF2B5EF4-FFF2-40B4-BE49-F238E27FC236}">
                  <a16:creationId xmlns:a16="http://schemas.microsoft.com/office/drawing/2014/main" id="{DAA10AD6-670A-44A1-BF74-93455658280E}"/>
                </a:ext>
              </a:extLst>
            </p:cNvPr>
            <p:cNvPicPr>
              <a:picLocks noChangeAspect="1"/>
            </p:cNvPicPr>
            <p:nvPr/>
          </p:nvPicPr>
          <p:blipFill rotWithShape="1">
            <a:blip r:embed="rId5"/>
            <a:srcRect r="14459"/>
            <a:stretch/>
          </p:blipFill>
          <p:spPr>
            <a:xfrm>
              <a:off x="5365286" y="1498600"/>
              <a:ext cx="3321514" cy="1912744"/>
            </a:xfrm>
            <a:prstGeom prst="rect">
              <a:avLst/>
            </a:prstGeom>
            <a:ln>
              <a:solidFill>
                <a:srgbClr val="EEA529"/>
              </a:solidFill>
            </a:ln>
          </p:spPr>
        </p:pic>
        <p:pic>
          <p:nvPicPr>
            <p:cNvPr id="1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3213" y="3575387"/>
              <a:ext cx="3303587" cy="2533900"/>
            </a:xfrm>
            <a:prstGeom prst="rect">
              <a:avLst/>
            </a:prstGeom>
            <a:noFill/>
            <a:ln w="19050">
              <a:solidFill>
                <a:srgbClr val="EEA529"/>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69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r>
              <a:rPr lang="en-US" altLang="en-US" sz="1900" b="1" dirty="0">
                <a:latin typeface="Verdana" pitchFamily="34" charset="0"/>
                <a:ea typeface="ＭＳ Ｐゴシック" pitchFamily="34" charset="-128"/>
              </a:rPr>
              <a:t> </a:t>
            </a:r>
            <a:r>
              <a:rPr lang="en-US" altLang="en-US" sz="1900" b="1" dirty="0" smtClean="0">
                <a:latin typeface="Verdana" pitchFamily="34" charset="0"/>
                <a:ea typeface="ＭＳ Ｐゴシック" pitchFamily="34" charset="-128"/>
              </a:rPr>
              <a:t>Actions and Exports</a:t>
            </a:r>
            <a:endParaRPr lang="en-US" altLang="en-US" b="1" dirty="0" smtClean="0">
              <a:latin typeface="Verdana" pitchFamily="34" charset="0"/>
              <a:ea typeface="ＭＳ Ｐゴシック" pitchFamily="34" charset="-128"/>
            </a:endParaRPr>
          </a:p>
        </p:txBody>
      </p:sp>
      <p:sp>
        <p:nvSpPr>
          <p:cNvPr id="25" name="Content Placeholder 2"/>
          <p:cNvSpPr>
            <a:spLocks noGrp="1"/>
          </p:cNvSpPr>
          <p:nvPr>
            <p:ph idx="1"/>
          </p:nvPr>
        </p:nvSpPr>
        <p:spPr>
          <a:xfrm>
            <a:off x="457200" y="1182615"/>
            <a:ext cx="3502420" cy="2261569"/>
          </a:xfrm>
        </p:spPr>
        <p:txBody>
          <a:bodyPr/>
          <a:lstStyle/>
          <a:p>
            <a:pPr>
              <a:lnSpc>
                <a:spcPct val="150000"/>
              </a:lnSpc>
            </a:pPr>
            <a:r>
              <a:rPr lang="en-US" sz="1300" b="1" dirty="0" smtClean="0"/>
              <a:t>Result Actions:</a:t>
            </a:r>
            <a:endParaRPr lang="en-US" sz="1300" b="1" dirty="0"/>
          </a:p>
          <a:p>
            <a:pPr lvl="2" indent="0">
              <a:lnSpc>
                <a:spcPct val="100000"/>
              </a:lnSpc>
              <a:spcBef>
                <a:spcPts val="300"/>
              </a:spcBef>
              <a:spcAft>
                <a:spcPts val="0"/>
              </a:spcAft>
              <a:buNone/>
            </a:pPr>
            <a:r>
              <a:rPr lang="en-US" dirty="0" smtClean="0"/>
              <a:t>Use Actions Menus:</a:t>
            </a:r>
          </a:p>
          <a:p>
            <a:pPr marL="285750" lvl="2" indent="-285750">
              <a:lnSpc>
                <a:spcPct val="100000"/>
              </a:lnSpc>
              <a:spcBef>
                <a:spcPts val="300"/>
              </a:spcBef>
              <a:spcAft>
                <a:spcPts val="0"/>
              </a:spcAft>
              <a:buFont typeface=".HelveticaNeueDeskInterface-Regular" charset="0"/>
              <a:buChar char="›"/>
            </a:pPr>
            <a:r>
              <a:rPr lang="en-US" b="1" dirty="0" smtClean="0"/>
              <a:t>Query: </a:t>
            </a:r>
            <a:r>
              <a:rPr lang="en-US" dirty="0" smtClean="0"/>
              <a:t>save queries, create alerts, export query text</a:t>
            </a:r>
          </a:p>
          <a:p>
            <a:pPr marL="285750" lvl="2" indent="-285750">
              <a:lnSpc>
                <a:spcPct val="100000"/>
              </a:lnSpc>
              <a:spcBef>
                <a:spcPts val="300"/>
              </a:spcBef>
              <a:spcAft>
                <a:spcPts val="0"/>
              </a:spcAft>
              <a:buFont typeface=".HelveticaNeueDeskInterface-Regular" charset="0"/>
              <a:buChar char="›"/>
            </a:pPr>
            <a:r>
              <a:rPr lang="en-US" b="1" dirty="0" smtClean="0"/>
              <a:t>Results: </a:t>
            </a:r>
            <a:r>
              <a:rPr lang="en-US" dirty="0" smtClean="0"/>
              <a:t>save results or export </a:t>
            </a:r>
            <a:r>
              <a:rPr lang="en-US" u="sng" dirty="0" smtClean="0"/>
              <a:t>from the results set</a:t>
            </a:r>
          </a:p>
          <a:p>
            <a:pPr marL="285750" lvl="2" indent="-285750">
              <a:lnSpc>
                <a:spcPct val="100000"/>
              </a:lnSpc>
              <a:spcBef>
                <a:spcPts val="300"/>
              </a:spcBef>
              <a:spcAft>
                <a:spcPts val="0"/>
              </a:spcAft>
              <a:buFont typeface=".HelveticaNeueDeskInterface-Regular" charset="0"/>
              <a:buChar char="›"/>
            </a:pPr>
            <a:r>
              <a:rPr lang="en-US" b="1" dirty="0" smtClean="0"/>
              <a:t>Selected: </a:t>
            </a:r>
            <a:r>
              <a:rPr lang="en-US" dirty="0" smtClean="0"/>
              <a:t>Select documents with check boxed and save and export the </a:t>
            </a:r>
            <a:r>
              <a:rPr lang="en-US" u="sng" dirty="0" smtClean="0"/>
              <a:t>selected documents only</a:t>
            </a:r>
            <a:endParaRPr lang="en-US" u="sng" dirty="0"/>
          </a:p>
        </p:txBody>
      </p:sp>
      <p:grpSp>
        <p:nvGrpSpPr>
          <p:cNvPr id="7" name="Group 6"/>
          <p:cNvGrpSpPr/>
          <p:nvPr/>
        </p:nvGrpSpPr>
        <p:grpSpPr>
          <a:xfrm>
            <a:off x="4044950" y="1150274"/>
            <a:ext cx="4847437" cy="1950002"/>
            <a:chOff x="65315" y="497705"/>
            <a:chExt cx="5651193" cy="2273333"/>
          </a:xfrm>
        </p:grpSpPr>
        <p:pic>
          <p:nvPicPr>
            <p:cNvPr id="8" name="Picture 7">
              <a:extLst>
                <a:ext uri="{FF2B5EF4-FFF2-40B4-BE49-F238E27FC236}">
                  <a16:creationId xmlns:a16="http://schemas.microsoft.com/office/drawing/2014/main" id="{DBE6A1E9-9161-4684-BED3-E7435F01C1A4}"/>
                </a:ext>
              </a:extLst>
            </p:cNvPr>
            <p:cNvPicPr>
              <a:picLocks noChangeAspect="1"/>
            </p:cNvPicPr>
            <p:nvPr/>
          </p:nvPicPr>
          <p:blipFill rotWithShape="1">
            <a:blip r:embed="rId4"/>
            <a:srcRect l="558" r="44671" b="25713"/>
            <a:stretch/>
          </p:blipFill>
          <p:spPr>
            <a:xfrm>
              <a:off x="65315" y="497705"/>
              <a:ext cx="5651193" cy="2273333"/>
            </a:xfrm>
            <a:prstGeom prst="rect">
              <a:avLst/>
            </a:prstGeom>
            <a:ln>
              <a:solidFill>
                <a:srgbClr val="EEA529"/>
              </a:solidFill>
            </a:ln>
          </p:spPr>
        </p:pic>
        <p:sp>
          <p:nvSpPr>
            <p:cNvPr id="9" name="Rectangle 8"/>
            <p:cNvSpPr/>
            <p:nvPr/>
          </p:nvSpPr>
          <p:spPr>
            <a:xfrm>
              <a:off x="1598801" y="1058069"/>
              <a:ext cx="4018228" cy="463370"/>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2" name="Content Placeholder 2"/>
          <p:cNvSpPr txBox="1">
            <a:spLocks/>
          </p:cNvSpPr>
          <p:nvPr/>
        </p:nvSpPr>
        <p:spPr bwMode="auto">
          <a:xfrm>
            <a:off x="457200" y="3444184"/>
            <a:ext cx="4903132" cy="253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a:lnSpc>
                <a:spcPct val="150000"/>
              </a:lnSpc>
            </a:pPr>
            <a:r>
              <a:rPr lang="en-US" sz="1300" b="1" dirty="0" smtClean="0"/>
              <a:t>Exports:</a:t>
            </a:r>
          </a:p>
          <a:p>
            <a:pPr lvl="2" indent="0">
              <a:lnSpc>
                <a:spcPct val="100000"/>
              </a:lnSpc>
              <a:spcBef>
                <a:spcPts val="300"/>
              </a:spcBef>
              <a:spcAft>
                <a:spcPts val="0"/>
              </a:spcAft>
              <a:buFont typeface=".HelveticaNeueDeskInterface-Regular" charset="-120"/>
              <a:buNone/>
            </a:pPr>
            <a:r>
              <a:rPr lang="en-US" dirty="0" smtClean="0"/>
              <a:t>There are a variety of options for exports. Choose “Create Export” under the Results Actions menu</a:t>
            </a:r>
          </a:p>
          <a:p>
            <a:pPr marL="285750" lvl="2" indent="-285750">
              <a:lnSpc>
                <a:spcPct val="100000"/>
              </a:lnSpc>
              <a:spcBef>
                <a:spcPts val="300"/>
              </a:spcBef>
              <a:spcAft>
                <a:spcPts val="0"/>
              </a:spcAft>
              <a:buFont typeface=".HelveticaNeueDeskInterface-Regular" charset="0"/>
              <a:buChar char="›"/>
            </a:pPr>
            <a:r>
              <a:rPr lang="en-US" dirty="0" smtClean="0"/>
              <a:t>Export data in CSV, XLSX, PDF, PPT, and ZIP</a:t>
            </a:r>
          </a:p>
          <a:p>
            <a:pPr marL="285750" lvl="2" indent="-285750">
              <a:lnSpc>
                <a:spcPct val="100000"/>
              </a:lnSpc>
              <a:spcBef>
                <a:spcPts val="300"/>
              </a:spcBef>
              <a:spcAft>
                <a:spcPts val="0"/>
              </a:spcAft>
              <a:buFont typeface=".HelveticaNeueDeskInterface-Regular" charset="0"/>
              <a:buChar char="›"/>
            </a:pPr>
            <a:r>
              <a:rPr lang="en-US" dirty="0" smtClean="0"/>
              <a:t>Exports can be accessed in the Delivery Center found in the sidebar menu or Delivery Center icon in the upper right corner</a:t>
            </a:r>
          </a:p>
          <a:p>
            <a:pPr lvl="2" indent="0">
              <a:lnSpc>
                <a:spcPct val="100000"/>
              </a:lnSpc>
              <a:spcBef>
                <a:spcPts val="300"/>
              </a:spcBef>
              <a:spcAft>
                <a:spcPts val="0"/>
              </a:spcAft>
              <a:buNone/>
            </a:pPr>
            <a:r>
              <a:rPr lang="en-US" sz="1050" i="1" dirty="0" smtClean="0"/>
              <a:t>Note: Exports expire 90 days after creation. Attach exports to a project to save in </a:t>
            </a:r>
            <a:r>
              <a:rPr lang="en-US" sz="1050" i="1" dirty="0" err="1" smtClean="0"/>
              <a:t>InnovationQ</a:t>
            </a:r>
            <a:r>
              <a:rPr lang="en-US" sz="1050" i="1" dirty="0" smtClean="0"/>
              <a:t> Plus, email, or save the file</a:t>
            </a:r>
          </a:p>
        </p:txBody>
      </p:sp>
      <p:pic>
        <p:nvPicPr>
          <p:cNvPr id="13" name="Picture 3"/>
          <p:cNvPicPr>
            <a:picLocks noChangeAspect="1"/>
          </p:cNvPicPr>
          <p:nvPr/>
        </p:nvPicPr>
        <p:blipFill rotWithShape="1">
          <a:blip r:embed="rId5">
            <a:extLst>
              <a:ext uri="{28A0092B-C50C-407E-A947-70E740481C1C}">
                <a14:useLocalDpi xmlns:a14="http://schemas.microsoft.com/office/drawing/2010/main" val="0"/>
              </a:ext>
            </a:extLst>
          </a:blip>
          <a:srcRect l="2370" t="3830" r="3787" b="620"/>
          <a:stretch/>
        </p:blipFill>
        <p:spPr bwMode="auto">
          <a:xfrm>
            <a:off x="5461000" y="3168862"/>
            <a:ext cx="3430587" cy="2812213"/>
          </a:xfrm>
          <a:prstGeom prst="rect">
            <a:avLst/>
          </a:prstGeom>
          <a:noFill/>
          <a:ln w="9525">
            <a:solidFill>
              <a:srgbClr val="EEA5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1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r>
              <a:rPr lang="en-US" altLang="en-US" sz="1900" b="1" dirty="0">
                <a:latin typeface="Verdana" pitchFamily="34" charset="0"/>
                <a:ea typeface="ＭＳ Ｐゴシック" pitchFamily="34" charset="-128"/>
              </a:rPr>
              <a:t> </a:t>
            </a:r>
            <a:r>
              <a:rPr lang="en-US" altLang="en-US" sz="1900" b="1" dirty="0" smtClean="0">
                <a:latin typeface="Verdana" pitchFamily="34" charset="0"/>
                <a:ea typeface="ＭＳ Ｐゴシック" pitchFamily="34" charset="-128"/>
              </a:rPr>
              <a:t>Saved Work</a:t>
            </a:r>
            <a:endParaRPr lang="en-US" altLang="en-US" b="1" dirty="0" smtClean="0">
              <a:latin typeface="Verdana" pitchFamily="34" charset="0"/>
              <a:ea typeface="ＭＳ Ｐゴシック" pitchFamily="34" charset="-128"/>
            </a:endParaRPr>
          </a:p>
        </p:txBody>
      </p:sp>
      <p:sp>
        <p:nvSpPr>
          <p:cNvPr id="25" name="Content Placeholder 2"/>
          <p:cNvSpPr>
            <a:spLocks noGrp="1"/>
          </p:cNvSpPr>
          <p:nvPr>
            <p:ph idx="1"/>
          </p:nvPr>
        </p:nvSpPr>
        <p:spPr>
          <a:xfrm>
            <a:off x="509854" y="3655465"/>
            <a:ext cx="2639745" cy="2261569"/>
          </a:xfrm>
        </p:spPr>
        <p:txBody>
          <a:bodyPr/>
          <a:lstStyle/>
          <a:p>
            <a:pPr>
              <a:lnSpc>
                <a:spcPct val="150000"/>
              </a:lnSpc>
            </a:pPr>
            <a:r>
              <a:rPr lang="en-US" sz="1300" b="1" dirty="0" smtClean="0"/>
              <a:t>Create a Project:</a:t>
            </a:r>
            <a:endParaRPr lang="en-US" sz="1300" b="1" dirty="0"/>
          </a:p>
          <a:p>
            <a:pPr lvl="2" indent="0">
              <a:lnSpc>
                <a:spcPct val="100000"/>
              </a:lnSpc>
              <a:spcBef>
                <a:spcPts val="300"/>
              </a:spcBef>
              <a:spcAft>
                <a:spcPts val="0"/>
              </a:spcAft>
              <a:buNone/>
            </a:pPr>
            <a:r>
              <a:rPr lang="en-US" dirty="0" smtClean="0"/>
              <a:t>Create a project to save portfolios, queries and terms list into. Attach exports to projects to save. Share projects with colleagues on the same subscription</a:t>
            </a:r>
          </a:p>
          <a:p>
            <a:pPr marL="285750" lvl="2" indent="-285750">
              <a:lnSpc>
                <a:spcPct val="100000"/>
              </a:lnSpc>
              <a:spcBef>
                <a:spcPts val="300"/>
              </a:spcBef>
              <a:spcAft>
                <a:spcPts val="0"/>
              </a:spcAft>
              <a:buFont typeface=".HelveticaNeueDeskInterface-Regular" charset="0"/>
              <a:buChar char="›"/>
            </a:pPr>
            <a:r>
              <a:rPr lang="en-US" dirty="0" smtClean="0"/>
              <a:t>Open the sidebar and click Add Item &gt; Project</a:t>
            </a:r>
            <a:endParaRPr lang="en-US" u="sng" dirty="0"/>
          </a:p>
        </p:txBody>
      </p:sp>
      <p:grpSp>
        <p:nvGrpSpPr>
          <p:cNvPr id="10" name="Group 9"/>
          <p:cNvGrpSpPr/>
          <p:nvPr/>
        </p:nvGrpSpPr>
        <p:grpSpPr>
          <a:xfrm>
            <a:off x="509855" y="1243832"/>
            <a:ext cx="2392240" cy="1765069"/>
            <a:chOff x="121299" y="570168"/>
            <a:chExt cx="2864836" cy="2113765"/>
          </a:xfrm>
        </p:grpSpPr>
        <p:pic>
          <p:nvPicPr>
            <p:cNvPr id="11" name="Picture 10">
              <a:extLst>
                <a:ext uri="{FF2B5EF4-FFF2-40B4-BE49-F238E27FC236}">
                  <a16:creationId xmlns:a16="http://schemas.microsoft.com/office/drawing/2014/main" id="{F361FEEC-264B-45DA-820A-0969F7B4F4A7}"/>
                </a:ext>
              </a:extLst>
            </p:cNvPr>
            <p:cNvPicPr>
              <a:picLocks noChangeAspect="1"/>
            </p:cNvPicPr>
            <p:nvPr/>
          </p:nvPicPr>
          <p:blipFill rotWithShape="1">
            <a:blip r:embed="rId4"/>
            <a:srcRect b="13301"/>
            <a:stretch/>
          </p:blipFill>
          <p:spPr>
            <a:xfrm>
              <a:off x="121593" y="570168"/>
              <a:ext cx="2864542" cy="2113765"/>
            </a:xfrm>
            <a:prstGeom prst="rect">
              <a:avLst/>
            </a:prstGeom>
            <a:ln>
              <a:solidFill>
                <a:schemeClr val="bg2"/>
              </a:solidFill>
            </a:ln>
          </p:spPr>
        </p:pic>
        <p:sp>
          <p:nvSpPr>
            <p:cNvPr id="14" name="Rectangle 13"/>
            <p:cNvSpPr/>
            <p:nvPr/>
          </p:nvSpPr>
          <p:spPr>
            <a:xfrm>
              <a:off x="1548867" y="1437175"/>
              <a:ext cx="1359015" cy="279794"/>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121299" y="1437175"/>
              <a:ext cx="1359015" cy="279794"/>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7" name="Group 16"/>
          <p:cNvGrpSpPr/>
          <p:nvPr/>
        </p:nvGrpSpPr>
        <p:grpSpPr>
          <a:xfrm>
            <a:off x="2978295" y="1243832"/>
            <a:ext cx="2392497" cy="1765070"/>
            <a:chOff x="6081053" y="549583"/>
            <a:chExt cx="2934976" cy="2165285"/>
          </a:xfrm>
        </p:grpSpPr>
        <p:pic>
          <p:nvPicPr>
            <p:cNvPr id="18" name="Picture 17">
              <a:extLst>
                <a:ext uri="{FF2B5EF4-FFF2-40B4-BE49-F238E27FC236}">
                  <a16:creationId xmlns:a16="http://schemas.microsoft.com/office/drawing/2014/main" id="{6D745728-FA47-4810-AB6F-C3BCEB79152A}"/>
                </a:ext>
              </a:extLst>
            </p:cNvPr>
            <p:cNvPicPr>
              <a:picLocks noChangeAspect="1"/>
            </p:cNvPicPr>
            <p:nvPr/>
          </p:nvPicPr>
          <p:blipFill>
            <a:blip r:embed="rId5"/>
            <a:stretch>
              <a:fillRect/>
            </a:stretch>
          </p:blipFill>
          <p:spPr>
            <a:xfrm>
              <a:off x="6081053" y="549583"/>
              <a:ext cx="2934976" cy="2165285"/>
            </a:xfrm>
            <a:prstGeom prst="rect">
              <a:avLst/>
            </a:prstGeom>
            <a:ln>
              <a:solidFill>
                <a:schemeClr val="bg2"/>
              </a:solidFill>
            </a:ln>
          </p:spPr>
        </p:pic>
        <p:sp>
          <p:nvSpPr>
            <p:cNvPr id="19" name="Rectangle 18">
              <a:extLst>
                <a:ext uri="{FF2B5EF4-FFF2-40B4-BE49-F238E27FC236}">
                  <a16:creationId xmlns:a16="http://schemas.microsoft.com/office/drawing/2014/main" id="{0B5AC2D5-64E9-472E-BFDE-404949F33430}"/>
                </a:ext>
              </a:extLst>
            </p:cNvPr>
            <p:cNvSpPr/>
            <p:nvPr/>
          </p:nvSpPr>
          <p:spPr>
            <a:xfrm>
              <a:off x="6102127" y="989038"/>
              <a:ext cx="1655678" cy="386668"/>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a:extLst>
                <a:ext uri="{FF2B5EF4-FFF2-40B4-BE49-F238E27FC236}">
                  <a16:creationId xmlns:a16="http://schemas.microsoft.com/office/drawing/2014/main" id="{B374BF1A-7524-4CCB-A63E-89E72F247590}"/>
                </a:ext>
              </a:extLst>
            </p:cNvPr>
            <p:cNvSpPr/>
            <p:nvPr/>
          </p:nvSpPr>
          <p:spPr>
            <a:xfrm>
              <a:off x="7831750" y="985115"/>
              <a:ext cx="1164321" cy="1712321"/>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1" name="Group 20"/>
          <p:cNvGrpSpPr/>
          <p:nvPr/>
        </p:nvGrpSpPr>
        <p:grpSpPr>
          <a:xfrm>
            <a:off x="5452787" y="1227909"/>
            <a:ext cx="3434831" cy="2074091"/>
            <a:chOff x="69141" y="2766499"/>
            <a:chExt cx="5879027" cy="3549996"/>
          </a:xfrm>
        </p:grpSpPr>
        <p:pic>
          <p:nvPicPr>
            <p:cNvPr id="22" name="Picture 21">
              <a:extLst>
                <a:ext uri="{FF2B5EF4-FFF2-40B4-BE49-F238E27FC236}">
                  <a16:creationId xmlns:a16="http://schemas.microsoft.com/office/drawing/2014/main" id="{7D352DDB-940C-44C9-8FC5-27235CE0A7F9}"/>
                </a:ext>
              </a:extLst>
            </p:cNvPr>
            <p:cNvPicPr>
              <a:picLocks noChangeAspect="1"/>
            </p:cNvPicPr>
            <p:nvPr/>
          </p:nvPicPr>
          <p:blipFill rotWithShape="1">
            <a:blip r:embed="rId6"/>
            <a:srcRect b="14711"/>
            <a:stretch/>
          </p:blipFill>
          <p:spPr>
            <a:xfrm>
              <a:off x="69141" y="2766499"/>
              <a:ext cx="5879027" cy="3549996"/>
            </a:xfrm>
            <a:prstGeom prst="rect">
              <a:avLst/>
            </a:prstGeom>
            <a:ln>
              <a:solidFill>
                <a:srgbClr val="EEA529"/>
              </a:solidFill>
            </a:ln>
          </p:spPr>
        </p:pic>
        <p:sp>
          <p:nvSpPr>
            <p:cNvPr id="23" name="Rectangle 22">
              <a:extLst>
                <a:ext uri="{FF2B5EF4-FFF2-40B4-BE49-F238E27FC236}">
                  <a16:creationId xmlns:a16="http://schemas.microsoft.com/office/drawing/2014/main" id="{95007CF2-7C97-4640-B047-C59F008820EA}"/>
                </a:ext>
              </a:extLst>
            </p:cNvPr>
            <p:cNvSpPr/>
            <p:nvPr/>
          </p:nvSpPr>
          <p:spPr>
            <a:xfrm>
              <a:off x="5133975" y="2779036"/>
              <a:ext cx="347572" cy="331107"/>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4" name="Content Placeholder 2"/>
          <p:cNvSpPr txBox="1">
            <a:spLocks/>
          </p:cNvSpPr>
          <p:nvPr/>
        </p:nvSpPr>
        <p:spPr bwMode="auto">
          <a:xfrm>
            <a:off x="3119169" y="3655466"/>
            <a:ext cx="2235354" cy="22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a:lnSpc>
                <a:spcPct val="150000"/>
              </a:lnSpc>
            </a:pPr>
            <a:r>
              <a:rPr lang="en-US" sz="1300" b="1" dirty="0" smtClean="0"/>
              <a:t>Saved Work:</a:t>
            </a:r>
          </a:p>
          <a:p>
            <a:pPr lvl="2" indent="0">
              <a:lnSpc>
                <a:spcPct val="100000"/>
              </a:lnSpc>
              <a:spcBef>
                <a:spcPts val="300"/>
              </a:spcBef>
              <a:spcAft>
                <a:spcPts val="0"/>
              </a:spcAft>
              <a:buFont typeface=".HelveticaNeueDeskInterface-Regular" charset="-120"/>
              <a:buNone/>
            </a:pPr>
            <a:r>
              <a:rPr lang="en-US" dirty="0" smtClean="0"/>
              <a:t>Access and manage saved work from the sidebar menu</a:t>
            </a:r>
          </a:p>
          <a:p>
            <a:pPr marL="285750" lvl="2" indent="-285750">
              <a:lnSpc>
                <a:spcPct val="100000"/>
              </a:lnSpc>
              <a:spcBef>
                <a:spcPts val="300"/>
              </a:spcBef>
              <a:spcAft>
                <a:spcPts val="0"/>
              </a:spcAft>
              <a:buFont typeface=".HelveticaNeueDeskInterface-Regular" charset="0"/>
              <a:buChar char="›"/>
            </a:pPr>
            <a:r>
              <a:rPr lang="en-US" dirty="0" smtClean="0"/>
              <a:t>Open the sidebar and click Manage</a:t>
            </a:r>
          </a:p>
          <a:p>
            <a:pPr marL="285750" lvl="2" indent="-285750">
              <a:lnSpc>
                <a:spcPct val="100000"/>
              </a:lnSpc>
              <a:spcBef>
                <a:spcPts val="300"/>
              </a:spcBef>
              <a:spcAft>
                <a:spcPts val="0"/>
              </a:spcAft>
              <a:buFont typeface=".HelveticaNeueDeskInterface-Regular" charset="0"/>
              <a:buChar char="›"/>
            </a:pPr>
            <a:r>
              <a:rPr lang="en-US" dirty="0" smtClean="0"/>
              <a:t>Select item type to open</a:t>
            </a:r>
            <a:endParaRPr lang="en-US" dirty="0"/>
          </a:p>
        </p:txBody>
      </p:sp>
      <p:sp>
        <p:nvSpPr>
          <p:cNvPr id="28" name="Content Placeholder 2"/>
          <p:cNvSpPr txBox="1">
            <a:spLocks/>
          </p:cNvSpPr>
          <p:nvPr/>
        </p:nvSpPr>
        <p:spPr bwMode="auto">
          <a:xfrm>
            <a:off x="5452786" y="3655467"/>
            <a:ext cx="3434831" cy="22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a:lnSpc>
                <a:spcPct val="150000"/>
              </a:lnSpc>
            </a:pPr>
            <a:r>
              <a:rPr lang="en-US" sz="1300" b="1" dirty="0" smtClean="0"/>
              <a:t>Delivery Center:</a:t>
            </a:r>
          </a:p>
          <a:p>
            <a:pPr lvl="2" indent="0">
              <a:lnSpc>
                <a:spcPct val="100000"/>
              </a:lnSpc>
              <a:spcBef>
                <a:spcPts val="300"/>
              </a:spcBef>
              <a:spcAft>
                <a:spcPts val="0"/>
              </a:spcAft>
              <a:buFont typeface=".HelveticaNeueDeskInterface-Regular" charset="-120"/>
              <a:buNone/>
            </a:pPr>
            <a:r>
              <a:rPr lang="en-US" dirty="0" smtClean="0"/>
              <a:t>Access exports and exports from the Delivery Center in the upper right corner or in the sidebar menu</a:t>
            </a:r>
          </a:p>
          <a:p>
            <a:pPr marL="285750" lvl="2" indent="-285750">
              <a:lnSpc>
                <a:spcPct val="100000"/>
              </a:lnSpc>
              <a:spcBef>
                <a:spcPts val="300"/>
              </a:spcBef>
              <a:spcAft>
                <a:spcPts val="0"/>
              </a:spcAft>
              <a:buFont typeface=".HelveticaNeueDeskInterface-Regular" charset="0"/>
              <a:buChar char="›"/>
            </a:pPr>
            <a:r>
              <a:rPr lang="en-US" dirty="0" smtClean="0"/>
              <a:t>Items expire in 90 days from the Delivery Center</a:t>
            </a:r>
          </a:p>
          <a:p>
            <a:pPr marL="285750" lvl="2" indent="-285750">
              <a:lnSpc>
                <a:spcPct val="100000"/>
              </a:lnSpc>
              <a:spcBef>
                <a:spcPts val="300"/>
              </a:spcBef>
              <a:spcAft>
                <a:spcPts val="0"/>
              </a:spcAft>
              <a:buFont typeface=".HelveticaNeueDeskInterface-Regular" charset="0"/>
              <a:buChar char="›"/>
            </a:pPr>
            <a:r>
              <a:rPr lang="en-US" dirty="0" smtClean="0"/>
              <a:t>Download, email, or attach items to a project</a:t>
            </a:r>
            <a:endParaRPr lang="en-US" dirty="0"/>
          </a:p>
        </p:txBody>
      </p:sp>
    </p:spTree>
    <p:extLst>
      <p:ext uri="{BB962C8B-B14F-4D97-AF65-F5344CB8AC3E}">
        <p14:creationId xmlns:p14="http://schemas.microsoft.com/office/powerpoint/2010/main" val="136229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r>
              <a:rPr lang="en-US" altLang="en-US" sz="1900" b="1" dirty="0">
                <a:latin typeface="Verdana" pitchFamily="34" charset="0"/>
                <a:ea typeface="ＭＳ Ｐゴシック" pitchFamily="34" charset="-128"/>
              </a:rPr>
              <a:t> </a:t>
            </a:r>
            <a:r>
              <a:rPr lang="en-US" altLang="en-US" sz="1900" b="1" dirty="0" smtClean="0">
                <a:latin typeface="Verdana" pitchFamily="34" charset="0"/>
                <a:ea typeface="ＭＳ Ｐゴシック" pitchFamily="34" charset="-128"/>
              </a:rPr>
              <a:t>Support Resources</a:t>
            </a:r>
            <a:endParaRPr lang="en-US" altLang="en-US" b="1" dirty="0" smtClean="0">
              <a:latin typeface="Verdana" pitchFamily="34" charset="0"/>
              <a:ea typeface="ＭＳ Ｐゴシック" pitchFamily="34" charset="-128"/>
            </a:endParaRPr>
          </a:p>
        </p:txBody>
      </p:sp>
      <p:sp>
        <p:nvSpPr>
          <p:cNvPr id="25" name="Content Placeholder 2"/>
          <p:cNvSpPr>
            <a:spLocks noGrp="1"/>
          </p:cNvSpPr>
          <p:nvPr>
            <p:ph idx="1"/>
          </p:nvPr>
        </p:nvSpPr>
        <p:spPr>
          <a:xfrm>
            <a:off x="457200" y="1722066"/>
            <a:ext cx="6168452" cy="3840534"/>
          </a:xfrm>
        </p:spPr>
        <p:txBody>
          <a:bodyPr/>
          <a:lstStyle/>
          <a:p>
            <a:pPr lvl="2" indent="0">
              <a:lnSpc>
                <a:spcPct val="100000"/>
              </a:lnSpc>
              <a:spcBef>
                <a:spcPts val="300"/>
              </a:spcBef>
              <a:spcAft>
                <a:spcPts val="0"/>
              </a:spcAft>
              <a:buNone/>
            </a:pPr>
            <a:r>
              <a:rPr lang="en-US" sz="1600" b="1" dirty="0" smtClean="0"/>
              <a:t>We’re here for you! </a:t>
            </a:r>
            <a:r>
              <a:rPr lang="en-US" sz="1600" dirty="0" smtClean="0"/>
              <a:t>We’re available to answer questions and provide training to ensure you are getting maximum value from </a:t>
            </a:r>
            <a:r>
              <a:rPr lang="en-US" sz="1600" dirty="0" err="1" smtClean="0"/>
              <a:t>InnovationQ</a:t>
            </a:r>
            <a:r>
              <a:rPr lang="en-US" sz="1600" dirty="0" smtClean="0"/>
              <a:t> Plus</a:t>
            </a:r>
          </a:p>
          <a:p>
            <a:pPr lvl="2" indent="0">
              <a:lnSpc>
                <a:spcPct val="100000"/>
              </a:lnSpc>
              <a:spcBef>
                <a:spcPts val="300"/>
              </a:spcBef>
              <a:spcAft>
                <a:spcPts val="0"/>
              </a:spcAft>
              <a:buNone/>
            </a:pPr>
            <a:endParaRPr lang="en-US" sz="1400" dirty="0" smtClean="0"/>
          </a:p>
          <a:p>
            <a:pPr marL="285750" lvl="2" indent="-285750">
              <a:lnSpc>
                <a:spcPct val="100000"/>
              </a:lnSpc>
              <a:spcBef>
                <a:spcPts val="300"/>
              </a:spcBef>
              <a:spcAft>
                <a:spcPts val="0"/>
              </a:spcAft>
              <a:buFont typeface=".HelveticaNeueDeskInterface-Regular" charset="0"/>
              <a:buChar char="›"/>
            </a:pPr>
            <a:r>
              <a:rPr lang="en-US" b="1" dirty="0" smtClean="0"/>
              <a:t>Contact us from </a:t>
            </a:r>
            <a:r>
              <a:rPr lang="en-US" b="1" dirty="0" err="1" smtClean="0"/>
              <a:t>InnovationQ</a:t>
            </a:r>
            <a:r>
              <a:rPr lang="en-US" b="1" dirty="0" smtClean="0"/>
              <a:t> Plus:</a:t>
            </a:r>
            <a:br>
              <a:rPr lang="en-US" b="1" dirty="0" smtClean="0"/>
            </a:br>
            <a:r>
              <a:rPr lang="en-US" dirty="0" smtClean="0"/>
              <a:t>Click the “?” at the bottom right corner of every screen to ask questions, report difficulties, or provide feedback</a:t>
            </a:r>
          </a:p>
          <a:p>
            <a:pPr marL="285750" lvl="2" indent="-285750">
              <a:lnSpc>
                <a:spcPct val="200000"/>
              </a:lnSpc>
              <a:spcBef>
                <a:spcPts val="300"/>
              </a:spcBef>
              <a:spcAft>
                <a:spcPts val="0"/>
              </a:spcAft>
              <a:buFont typeface=".HelveticaNeueDeskInterface-Regular" charset="0"/>
              <a:buChar char="›"/>
            </a:pPr>
            <a:r>
              <a:rPr lang="en-US" b="1" dirty="0" smtClean="0"/>
              <a:t>Knowledge Base: </a:t>
            </a:r>
            <a:r>
              <a:rPr lang="en-US" dirty="0" smtClean="0">
                <a:hlinkClick r:id="rId4"/>
              </a:rPr>
              <a:t>http://</a:t>
            </a:r>
            <a:r>
              <a:rPr lang="en-US" dirty="0" err="1" smtClean="0">
                <a:hlinkClick r:id="rId4"/>
              </a:rPr>
              <a:t>guide.ip.com</a:t>
            </a:r>
            <a:r>
              <a:rPr lang="en-US" dirty="0" smtClean="0">
                <a:hlinkClick r:id="rId4"/>
              </a:rPr>
              <a:t> </a:t>
            </a:r>
            <a:endParaRPr lang="en-US" dirty="0" smtClean="0"/>
          </a:p>
          <a:p>
            <a:pPr marL="285750" lvl="2" indent="-285750">
              <a:lnSpc>
                <a:spcPct val="200000"/>
              </a:lnSpc>
              <a:spcBef>
                <a:spcPts val="300"/>
              </a:spcBef>
              <a:spcAft>
                <a:spcPts val="0"/>
              </a:spcAft>
              <a:buFont typeface=".HelveticaNeueDeskInterface-Regular" charset="0"/>
              <a:buChar char="›"/>
            </a:pPr>
            <a:r>
              <a:rPr lang="en-US" b="1" dirty="0" smtClean="0"/>
              <a:t>Customer and Technical Support</a:t>
            </a:r>
          </a:p>
          <a:p>
            <a:pPr marL="514350" lvl="3" indent="-285750">
              <a:lnSpc>
                <a:spcPct val="100000"/>
              </a:lnSpc>
              <a:spcBef>
                <a:spcPts val="300"/>
              </a:spcBef>
              <a:spcAft>
                <a:spcPts val="0"/>
              </a:spcAft>
              <a:buClr>
                <a:schemeClr val="bg2"/>
              </a:buClr>
              <a:buSzPct val="150000"/>
              <a:buFont typeface=".HelveticaNeueDeskInterface-Regular" charset="0"/>
              <a:buChar char="›"/>
            </a:pPr>
            <a:r>
              <a:rPr lang="en-US" b="1" dirty="0" smtClean="0"/>
              <a:t>E: </a:t>
            </a:r>
            <a:r>
              <a:rPr lang="en-US" dirty="0" smtClean="0">
                <a:hlinkClick r:id="rId5"/>
              </a:rPr>
              <a:t>iqplus@ieee.org</a:t>
            </a:r>
            <a:endParaRPr lang="en-US" dirty="0" smtClean="0"/>
          </a:p>
          <a:p>
            <a:pPr marL="514350" lvl="3" indent="-285750">
              <a:lnSpc>
                <a:spcPct val="100000"/>
              </a:lnSpc>
              <a:spcBef>
                <a:spcPts val="300"/>
              </a:spcBef>
              <a:spcAft>
                <a:spcPts val="0"/>
              </a:spcAft>
              <a:buClr>
                <a:schemeClr val="bg2"/>
              </a:buClr>
              <a:buSzPct val="150000"/>
              <a:buFont typeface=".HelveticaNeueDeskInterface-Regular" charset="0"/>
              <a:buChar char="›"/>
            </a:pPr>
            <a:r>
              <a:rPr lang="en-US" b="1" dirty="0" smtClean="0"/>
              <a:t>P: </a:t>
            </a:r>
            <a:r>
              <a:rPr lang="en-US" dirty="0" smtClean="0"/>
              <a:t>800 678 4333</a:t>
            </a:r>
          </a:p>
          <a:p>
            <a:pPr marL="285750" lvl="2" indent="-285750">
              <a:lnSpc>
                <a:spcPct val="150000"/>
              </a:lnSpc>
              <a:spcBef>
                <a:spcPts val="300"/>
              </a:spcBef>
              <a:spcAft>
                <a:spcPts val="0"/>
              </a:spcAft>
              <a:buFont typeface=".HelveticaNeueDeskInterface-Regular" charset="0"/>
              <a:buChar char="›"/>
            </a:pPr>
            <a:r>
              <a:rPr lang="en-US" dirty="0"/>
              <a:t>Contact your representative at IP.com, your IEEE account manager, or the IEEE Client Services team at </a:t>
            </a:r>
            <a:r>
              <a:rPr lang="en-US" dirty="0">
                <a:hlinkClick r:id="rId6"/>
              </a:rPr>
              <a:t>training@ieee.org</a:t>
            </a:r>
            <a:r>
              <a:rPr lang="en-US" dirty="0"/>
              <a:t>.</a:t>
            </a:r>
          </a:p>
        </p:txBody>
      </p:sp>
      <p:pic>
        <p:nvPicPr>
          <p:cNvPr id="6" name="Picture 10"/>
          <p:cNvPicPr>
            <a:picLocks noChangeAspect="1"/>
          </p:cNvPicPr>
          <p:nvPr/>
        </p:nvPicPr>
        <p:blipFill>
          <a:blip r:embed="rId7">
            <a:extLst>
              <a:ext uri="{28A0092B-C50C-407E-A947-70E740481C1C}">
                <a14:useLocalDpi xmlns:a14="http://schemas.microsoft.com/office/drawing/2010/main" val="0"/>
              </a:ext>
            </a:extLst>
          </a:blip>
          <a:srcRect l="3363" t="2011" r="3363"/>
          <a:stretch>
            <a:fillRect/>
          </a:stretch>
        </p:blipFill>
        <p:spPr bwMode="auto">
          <a:xfrm>
            <a:off x="6846050" y="1371123"/>
            <a:ext cx="1840750" cy="2184877"/>
          </a:xfrm>
          <a:prstGeom prst="rect">
            <a:avLst/>
          </a:prstGeom>
          <a:noFill/>
          <a:ln w="12700">
            <a:solidFill>
              <a:srgbClr val="EEA529"/>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a:cxnSpLocks/>
          </p:cNvCxnSpPr>
          <p:nvPr/>
        </p:nvCxnSpPr>
        <p:spPr>
          <a:xfrm>
            <a:off x="5041900" y="3302000"/>
            <a:ext cx="1668551" cy="0"/>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16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8561" y="3557485"/>
            <a:ext cx="8282897" cy="542925"/>
          </a:xfrm>
          <a:prstGeom prst="rect">
            <a:avLst/>
          </a:prstGeom>
        </p:spPr>
        <p:txBody>
          <a:bodyPr anchor="b">
            <a:noAutofit/>
          </a:bodyPr>
          <a:lstStyle>
            <a:lvl1pPr marL="0" indent="0" algn="ctr" defTabSz="456358" rtl="0" eaLnBrk="1" fontAlgn="base" hangingPunct="1">
              <a:lnSpc>
                <a:spcPts val="2400"/>
              </a:lnSpc>
              <a:spcBef>
                <a:spcPts val="300"/>
              </a:spcBef>
              <a:spcAft>
                <a:spcPts val="300"/>
              </a:spcAft>
              <a:buClr>
                <a:srgbClr val="0096D6"/>
              </a:buClr>
              <a:buSzPct val="80000"/>
              <a:buFontTx/>
              <a:buNone/>
              <a:tabLst/>
              <a:defRPr sz="3200" b="0" i="0" kern="1200">
                <a:solidFill>
                  <a:schemeClr val="tx1"/>
                </a:solidFill>
                <a:latin typeface="Verdana" charset="0"/>
                <a:ea typeface="Verdana" charset="0"/>
                <a:cs typeface="Verdana" charset="0"/>
              </a:defRPr>
            </a:lvl1pPr>
            <a:lvl2pPr marL="456358" indent="0" algn="l" defTabSz="456358" rtl="0" eaLnBrk="1" fontAlgn="base" hangingPunct="1">
              <a:lnSpc>
                <a:spcPts val="1800"/>
              </a:lnSpc>
              <a:spcBef>
                <a:spcPts val="160"/>
              </a:spcBef>
              <a:spcAft>
                <a:spcPts val="300"/>
              </a:spcAft>
              <a:buClr>
                <a:srgbClr val="F7A31E"/>
              </a:buClr>
              <a:buSzPct val="180000"/>
              <a:buFontTx/>
              <a:buNone/>
              <a:defRPr sz="1797" b="1" i="0" kern="1200">
                <a:solidFill>
                  <a:schemeClr val="tx1">
                    <a:tint val="75000"/>
                  </a:schemeClr>
                </a:solidFill>
                <a:latin typeface="Verdana" charset="0"/>
                <a:ea typeface="Verdana" charset="0"/>
                <a:cs typeface="Verdana" charset="0"/>
              </a:defRPr>
            </a:lvl2pPr>
            <a:lvl3pPr marL="912716" indent="0" algn="l" defTabSz="456358" rtl="0" eaLnBrk="1" fontAlgn="base" hangingPunct="1">
              <a:lnSpc>
                <a:spcPts val="1800"/>
              </a:lnSpc>
              <a:spcBef>
                <a:spcPts val="160"/>
              </a:spcBef>
              <a:spcAft>
                <a:spcPts val="300"/>
              </a:spcAft>
              <a:buClr>
                <a:srgbClr val="F7A31E"/>
              </a:buClr>
              <a:buSzPct val="180000"/>
              <a:buFont typeface=".HelveticaNeueDeskInterface-Regular" charset="-120"/>
              <a:buNone/>
              <a:defRPr sz="1597" b="0" i="0" kern="1200">
                <a:solidFill>
                  <a:schemeClr val="tx1">
                    <a:tint val="75000"/>
                  </a:schemeClr>
                </a:solidFill>
                <a:latin typeface="Verdana" charset="0"/>
                <a:ea typeface="Verdana" charset="0"/>
                <a:cs typeface="Verdana" charset="0"/>
              </a:defRPr>
            </a:lvl3pPr>
            <a:lvl4pPr marL="1369074" indent="0" algn="l" defTabSz="456358" rtl="0" eaLnBrk="1" fontAlgn="base" hangingPunct="1">
              <a:lnSpc>
                <a:spcPts val="1800"/>
              </a:lnSpc>
              <a:spcBef>
                <a:spcPts val="160"/>
              </a:spcBef>
              <a:spcAft>
                <a:spcPts val="300"/>
              </a:spcAft>
              <a:buClr>
                <a:srgbClr val="5B9BCB"/>
              </a:buClr>
              <a:buSzPct val="100000"/>
              <a:buFont typeface="Arial" charset="0"/>
              <a:buNone/>
              <a:defRPr sz="1398" b="0" i="0" kern="1200">
                <a:solidFill>
                  <a:schemeClr val="tx1">
                    <a:tint val="75000"/>
                  </a:schemeClr>
                </a:solidFill>
                <a:latin typeface="Verdana" charset="0"/>
                <a:ea typeface="Verdana" charset="0"/>
                <a:cs typeface="Verdana" charset="0"/>
              </a:defRPr>
            </a:lvl4pPr>
            <a:lvl5pPr marL="1825431" indent="0" algn="l" defTabSz="456358" rtl="0" eaLnBrk="1" fontAlgn="base" hangingPunct="1">
              <a:spcBef>
                <a:spcPct val="20000"/>
              </a:spcBef>
              <a:spcAft>
                <a:spcPct val="0"/>
              </a:spcAft>
              <a:buClr>
                <a:srgbClr val="0096D6"/>
              </a:buClr>
              <a:buSzPct val="40000"/>
              <a:buFont typeface="Wingdings" charset="2"/>
              <a:buNone/>
              <a:defRPr sz="1398" b="0" i="0" kern="1200">
                <a:solidFill>
                  <a:schemeClr val="tx1">
                    <a:tint val="75000"/>
                  </a:schemeClr>
                </a:solidFill>
                <a:latin typeface="Arial" charset="0"/>
                <a:ea typeface="Arial" charset="0"/>
                <a:cs typeface="Arial" charset="0"/>
              </a:defRPr>
            </a:lvl5pPr>
            <a:lvl6pPr marL="2281791" indent="0" algn="l" defTabSz="456358" rtl="0" eaLnBrk="1" latinLnBrk="0" hangingPunct="1">
              <a:spcBef>
                <a:spcPct val="20000"/>
              </a:spcBef>
              <a:buFont typeface="Arial"/>
              <a:buNone/>
              <a:defRPr sz="1398" kern="1200">
                <a:solidFill>
                  <a:schemeClr val="tx1">
                    <a:tint val="75000"/>
                  </a:schemeClr>
                </a:solidFill>
                <a:latin typeface="+mn-lt"/>
                <a:ea typeface="+mn-ea"/>
                <a:cs typeface="+mn-cs"/>
              </a:defRPr>
            </a:lvl6pPr>
            <a:lvl7pPr marL="2738148" indent="0" algn="l" defTabSz="456358" rtl="0" eaLnBrk="1" latinLnBrk="0" hangingPunct="1">
              <a:spcBef>
                <a:spcPct val="20000"/>
              </a:spcBef>
              <a:buFont typeface="Arial"/>
              <a:buNone/>
              <a:defRPr sz="1398" kern="1200">
                <a:solidFill>
                  <a:schemeClr val="tx1">
                    <a:tint val="75000"/>
                  </a:schemeClr>
                </a:solidFill>
                <a:latin typeface="+mn-lt"/>
                <a:ea typeface="+mn-ea"/>
                <a:cs typeface="+mn-cs"/>
              </a:defRPr>
            </a:lvl7pPr>
            <a:lvl8pPr marL="3194507" indent="0" algn="l" defTabSz="456358" rtl="0" eaLnBrk="1" latinLnBrk="0" hangingPunct="1">
              <a:spcBef>
                <a:spcPct val="20000"/>
              </a:spcBef>
              <a:buFont typeface="Arial"/>
              <a:buNone/>
              <a:defRPr sz="1398" kern="1200">
                <a:solidFill>
                  <a:schemeClr val="tx1">
                    <a:tint val="75000"/>
                  </a:schemeClr>
                </a:solidFill>
                <a:latin typeface="+mn-lt"/>
                <a:ea typeface="+mn-ea"/>
                <a:cs typeface="+mn-cs"/>
              </a:defRPr>
            </a:lvl8pPr>
            <a:lvl9pPr marL="3650864" indent="0" algn="l" defTabSz="456358" rtl="0" eaLnBrk="1" latinLnBrk="0" hangingPunct="1">
              <a:spcBef>
                <a:spcPct val="20000"/>
              </a:spcBef>
              <a:buFont typeface="Arial"/>
              <a:buNone/>
              <a:defRPr sz="1398" kern="1200">
                <a:solidFill>
                  <a:schemeClr val="tx1">
                    <a:tint val="75000"/>
                  </a:schemeClr>
                </a:solidFill>
                <a:latin typeface="+mn-lt"/>
                <a:ea typeface="+mn-ea"/>
                <a:cs typeface="+mn-cs"/>
              </a:defRPr>
            </a:lvl9pPr>
          </a:lstStyle>
          <a:p>
            <a:r>
              <a:rPr lang="en-US" dirty="0" smtClean="0"/>
              <a:t>Visit: www.ieee.org/innovationqplus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86" y="1828799"/>
            <a:ext cx="6245845" cy="1287263"/>
          </a:xfrm>
          <a:prstGeom prst="rect">
            <a:avLst/>
          </a:prstGeom>
        </p:spPr>
      </p:pic>
    </p:spTree>
    <p:extLst>
      <p:ext uri="{BB962C8B-B14F-4D97-AF65-F5344CB8AC3E}">
        <p14:creationId xmlns:p14="http://schemas.microsoft.com/office/powerpoint/2010/main" val="79405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199" y="2518347"/>
            <a:ext cx="5568847" cy="3417757"/>
          </a:xfrm>
        </p:spPr>
        <p:txBody>
          <a:bodyPr/>
          <a:lstStyle/>
          <a:p>
            <a:r>
              <a:rPr lang="en-US" sz="1300" b="1" dirty="0" smtClean="0"/>
              <a:t>Set Up Personal Account and Log In</a:t>
            </a:r>
          </a:p>
          <a:p>
            <a:pPr>
              <a:lnSpc>
                <a:spcPct val="100000"/>
              </a:lnSpc>
            </a:pPr>
            <a:r>
              <a:rPr lang="en-US" sz="1300" b="1" dirty="0" smtClean="0"/>
              <a:t>You will be automatically given access to </a:t>
            </a:r>
            <a:r>
              <a:rPr lang="en-US" sz="1300" b="1" dirty="0" err="1" smtClean="0"/>
              <a:t>InnovatonQ</a:t>
            </a:r>
            <a:r>
              <a:rPr lang="en-US" sz="1300" b="1" dirty="0" smtClean="0"/>
              <a:t> Plus via IP Authentication within the IP authenticated area. Set up and sign into a personal account to unlock additional features, including saved work, exports and analyze.</a:t>
            </a:r>
            <a:endParaRPr lang="en-US" sz="1300" b="1" dirty="0"/>
          </a:p>
          <a:p>
            <a:pPr marL="228600" indent="-228600">
              <a:lnSpc>
                <a:spcPct val="100000"/>
              </a:lnSpc>
              <a:buClr>
                <a:schemeClr val="bg2"/>
              </a:buClr>
              <a:buSzPct val="90000"/>
              <a:buFont typeface="+mj-lt"/>
              <a:buAutoNum type="arabicPeriod"/>
            </a:pPr>
            <a:r>
              <a:rPr lang="en-US" sz="1200" dirty="0" smtClean="0"/>
              <a:t>Go to </a:t>
            </a:r>
            <a:r>
              <a:rPr lang="en-US" sz="1200" dirty="0" smtClean="0">
                <a:hlinkClick r:id="rId2"/>
              </a:rPr>
              <a:t>www.iq.ip.com</a:t>
            </a:r>
            <a:endParaRPr lang="en-US" sz="1200" dirty="0" smtClean="0"/>
          </a:p>
          <a:p>
            <a:pPr marL="228600" indent="-228600">
              <a:lnSpc>
                <a:spcPct val="100000"/>
              </a:lnSpc>
              <a:buClr>
                <a:schemeClr val="bg2"/>
              </a:buClr>
              <a:buSzPct val="90000"/>
              <a:buFont typeface="+mj-lt"/>
              <a:buAutoNum type="arabicPeriod"/>
            </a:pPr>
            <a:r>
              <a:rPr lang="en-US" sz="1200" dirty="0" smtClean="0"/>
              <a:t>Click one of the links prompting you sign in</a:t>
            </a:r>
          </a:p>
          <a:p>
            <a:pPr marL="228600" indent="-228600">
              <a:lnSpc>
                <a:spcPct val="100000"/>
              </a:lnSpc>
              <a:buClr>
                <a:schemeClr val="bg2"/>
              </a:buClr>
              <a:buSzPct val="90000"/>
              <a:buFont typeface="+mj-lt"/>
              <a:buAutoNum type="arabicPeriod"/>
            </a:pPr>
            <a:r>
              <a:rPr lang="en-US" sz="1200" dirty="0" smtClean="0"/>
              <a:t>Already set up? Enter named seat login credentials: email address and password</a:t>
            </a:r>
          </a:p>
          <a:p>
            <a:pPr marL="228600" indent="-228600">
              <a:lnSpc>
                <a:spcPct val="100000"/>
              </a:lnSpc>
              <a:buClr>
                <a:schemeClr val="bg2"/>
              </a:buClr>
              <a:buSzPct val="90000"/>
              <a:buFont typeface="+mj-lt"/>
              <a:buAutoNum type="arabicPeriod"/>
            </a:pPr>
            <a:r>
              <a:rPr lang="en-US" sz="1200" dirty="0" smtClean="0"/>
              <a:t>First time setting up? Click “Create” under “Need Personal Account” and follow prompts</a:t>
            </a:r>
          </a:p>
          <a:p>
            <a:pPr>
              <a:lnSpc>
                <a:spcPct val="100000"/>
              </a:lnSpc>
              <a:buClr>
                <a:schemeClr val="bg2"/>
              </a:buClr>
              <a:buSzPct val="90000"/>
            </a:pPr>
            <a:r>
              <a:rPr lang="en-US" sz="1000" i="1" dirty="0" smtClean="0"/>
              <a:t>Note: Named seats are NOT subject to IP </a:t>
            </a:r>
            <a:r>
              <a:rPr lang="en-US" sz="1000" i="1" dirty="0" err="1" smtClean="0"/>
              <a:t>Auth</a:t>
            </a:r>
            <a:r>
              <a:rPr lang="en-US" sz="1000" i="1" dirty="0" smtClean="0"/>
              <a:t> “</a:t>
            </a:r>
            <a:r>
              <a:rPr lang="en-US" sz="1000" i="1" dirty="0" err="1" smtClean="0"/>
              <a:t>simo</a:t>
            </a:r>
            <a:r>
              <a:rPr lang="en-US" sz="1000" i="1" dirty="0" smtClean="0"/>
              <a:t>” limit (limit to number of simultaneous users at one time)</a:t>
            </a:r>
            <a:endParaRPr lang="en-US" sz="1000" i="1" dirty="0"/>
          </a:p>
        </p:txBody>
      </p:sp>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3"/>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4"/>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4"/>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4"/>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4"/>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4"/>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4"/>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4"/>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4"/>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b="1" dirty="0" smtClean="0">
                <a:latin typeface="Verdana" pitchFamily="34" charset="0"/>
                <a:ea typeface="ＭＳ Ｐゴシック" pitchFamily="34" charset="-128"/>
              </a:rPr>
              <a:t>Quick Start Guide:</a:t>
            </a:r>
            <a:br>
              <a:rPr lang="en-US" altLang="en-US" b="1" dirty="0" smtClean="0">
                <a:latin typeface="Verdana" pitchFamily="34" charset="0"/>
                <a:ea typeface="ＭＳ Ｐゴシック" pitchFamily="34" charset="-128"/>
              </a:rPr>
            </a:br>
            <a:r>
              <a:rPr lang="en-US" altLang="en-US" b="1" dirty="0" smtClean="0">
                <a:latin typeface="Verdana" pitchFamily="34" charset="0"/>
                <a:ea typeface="ＭＳ Ｐゴシック" pitchFamily="34" charset="-128"/>
              </a:rPr>
              <a:t>Get Started </a:t>
            </a:r>
            <a:r>
              <a:rPr lang="mr-IN" altLang="en-US" b="1" dirty="0" smtClean="0">
                <a:latin typeface="Verdana" pitchFamily="34" charset="0"/>
                <a:ea typeface="ＭＳ Ｐゴシック" pitchFamily="34" charset="-128"/>
              </a:rPr>
              <a:t>–</a:t>
            </a:r>
            <a:r>
              <a:rPr lang="en-US" altLang="en-US" b="1" dirty="0" smtClean="0">
                <a:latin typeface="Verdana" pitchFamily="34" charset="0"/>
                <a:ea typeface="ＭＳ Ｐゴシック" pitchFamily="34" charset="-128"/>
              </a:rPr>
              <a:t> Logging In</a:t>
            </a:r>
          </a:p>
        </p:txBody>
      </p:sp>
      <p:grpSp>
        <p:nvGrpSpPr>
          <p:cNvPr id="7" name="Group 6"/>
          <p:cNvGrpSpPr/>
          <p:nvPr/>
        </p:nvGrpSpPr>
        <p:grpSpPr>
          <a:xfrm>
            <a:off x="457198" y="1257080"/>
            <a:ext cx="8229601" cy="1105690"/>
            <a:chOff x="-5" y="3483375"/>
            <a:chExt cx="9144000" cy="1113190"/>
          </a:xfrm>
        </p:grpSpPr>
        <p:pic>
          <p:nvPicPr>
            <p:cNvPr id="8" name="Picture 7">
              <a:extLst>
                <a:ext uri="{FF2B5EF4-FFF2-40B4-BE49-F238E27FC236}">
                  <a16:creationId xmlns:a16="http://schemas.microsoft.com/office/drawing/2014/main" id="{1A4BFFB5-A580-4AD1-BB70-3FAF8E0A0038}"/>
                </a:ext>
              </a:extLst>
            </p:cNvPr>
            <p:cNvPicPr>
              <a:picLocks noChangeAspect="1"/>
            </p:cNvPicPr>
            <p:nvPr/>
          </p:nvPicPr>
          <p:blipFill rotWithShape="1">
            <a:blip r:embed="rId5"/>
            <a:srcRect b="46977"/>
            <a:stretch/>
          </p:blipFill>
          <p:spPr>
            <a:xfrm>
              <a:off x="-5" y="3483375"/>
              <a:ext cx="9144000" cy="1105842"/>
            </a:xfrm>
            <a:prstGeom prst="rect">
              <a:avLst/>
            </a:prstGeom>
            <a:ln>
              <a:solidFill>
                <a:srgbClr val="EEA529"/>
              </a:solidFill>
            </a:ln>
          </p:spPr>
        </p:pic>
        <p:sp>
          <p:nvSpPr>
            <p:cNvPr id="9" name="Rectangle 8">
              <a:extLst>
                <a:ext uri="{FF2B5EF4-FFF2-40B4-BE49-F238E27FC236}">
                  <a16:creationId xmlns:a16="http://schemas.microsoft.com/office/drawing/2014/main" id="{B6028865-8FC6-44C1-996F-ABD47D118746}"/>
                </a:ext>
              </a:extLst>
            </p:cNvPr>
            <p:cNvSpPr/>
            <p:nvPr/>
          </p:nvSpPr>
          <p:spPr>
            <a:xfrm>
              <a:off x="8052618" y="3490723"/>
              <a:ext cx="1002891" cy="1105842"/>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F91061B-0DE4-4C3D-854E-543BA638E9ED}"/>
                </a:ext>
              </a:extLst>
            </p:cNvPr>
            <p:cNvCxnSpPr/>
            <p:nvPr/>
          </p:nvCxnSpPr>
          <p:spPr>
            <a:xfrm>
              <a:off x="4948081" y="4537596"/>
              <a:ext cx="656303" cy="0"/>
            </a:xfrm>
            <a:prstGeom prst="line">
              <a:avLst/>
            </a:prstGeom>
            <a:ln>
              <a:solidFill>
                <a:srgbClr val="EEA529"/>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D1E4EE0-3AD0-41FF-8F2A-3E7A2DBA368D}"/>
                </a:ext>
              </a:extLst>
            </p:cNvPr>
            <p:cNvCxnSpPr/>
            <p:nvPr/>
          </p:nvCxnSpPr>
          <p:spPr>
            <a:xfrm>
              <a:off x="8138649" y="4483309"/>
              <a:ext cx="656303" cy="0"/>
            </a:xfrm>
            <a:prstGeom prst="line">
              <a:avLst/>
            </a:prstGeom>
            <a:ln>
              <a:solidFill>
                <a:srgbClr val="EEA529"/>
              </a:solidFill>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F9428D5B-004A-4CE8-A6AC-2BCC1DBA0494}"/>
              </a:ext>
            </a:extLst>
          </p:cNvPr>
          <p:cNvPicPr>
            <a:picLocks noChangeAspect="1"/>
          </p:cNvPicPr>
          <p:nvPr/>
        </p:nvPicPr>
        <p:blipFill rotWithShape="1">
          <a:blip r:embed="rId6"/>
          <a:srcRect t="4866"/>
          <a:stretch/>
        </p:blipFill>
        <p:spPr>
          <a:xfrm>
            <a:off x="6567746" y="2518348"/>
            <a:ext cx="2119053" cy="1767910"/>
          </a:xfrm>
          <a:prstGeom prst="rect">
            <a:avLst/>
          </a:prstGeom>
          <a:ln w="28575">
            <a:solidFill>
              <a:srgbClr val="EEA529"/>
            </a:solidFill>
          </a:ln>
        </p:spPr>
      </p:pic>
      <p:pic>
        <p:nvPicPr>
          <p:cNvPr id="13" name="Content Placeholder 3">
            <a:extLst>
              <a:ext uri="{FF2B5EF4-FFF2-40B4-BE49-F238E27FC236}">
                <a16:creationId xmlns:a16="http://schemas.microsoft.com/office/drawing/2014/main" id="{A3DBF050-EC04-4FBF-B965-D9E497CE08FF}"/>
              </a:ext>
            </a:extLst>
          </p:cNvPr>
          <p:cNvPicPr>
            <a:picLocks noChangeAspect="1"/>
          </p:cNvPicPr>
          <p:nvPr/>
        </p:nvPicPr>
        <p:blipFill rotWithShape="1">
          <a:blip r:embed="rId7"/>
          <a:srcRect l="70503" t="44697" r="13146" b="37973"/>
          <a:stretch/>
        </p:blipFill>
        <p:spPr bwMode="auto">
          <a:xfrm>
            <a:off x="7069135" y="4449134"/>
            <a:ext cx="1617664" cy="955777"/>
          </a:xfrm>
          <a:prstGeom prst="rect">
            <a:avLst/>
          </a:prstGeom>
          <a:noFill/>
          <a:ln w="28575">
            <a:solidFill>
              <a:srgbClr val="EEA52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2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1910"/>
            <a:ext cx="8229600" cy="979488"/>
          </a:xfrm>
        </p:spPr>
        <p:txBody>
          <a:bodyPr/>
          <a:lstStyle/>
          <a:p>
            <a:pPr eaLnBrk="1" hangingPunct="1"/>
            <a:r>
              <a:rPr lang="en-US" altLang="en-US" b="1" dirty="0" smtClean="0">
                <a:latin typeface="Verdana" pitchFamily="34" charset="0"/>
                <a:ea typeface="ＭＳ Ｐゴシック" pitchFamily="34" charset="-128"/>
              </a:rPr>
              <a:t>Quick Start Guide: Get Started</a:t>
            </a:r>
          </a:p>
        </p:txBody>
      </p:sp>
      <p:sp>
        <p:nvSpPr>
          <p:cNvPr id="7" name="Content Placeholder 2"/>
          <p:cNvSpPr>
            <a:spLocks noGrp="1"/>
          </p:cNvSpPr>
          <p:nvPr>
            <p:ph idx="1"/>
          </p:nvPr>
        </p:nvSpPr>
        <p:spPr>
          <a:xfrm>
            <a:off x="2628900" y="4059351"/>
            <a:ext cx="6224684" cy="2077438"/>
          </a:xfrm>
        </p:spPr>
        <p:txBody>
          <a:bodyPr/>
          <a:lstStyle/>
          <a:p>
            <a:pPr indent="-342900" fontAlgn="auto">
              <a:lnSpc>
                <a:spcPct val="100000"/>
              </a:lnSpc>
              <a:spcBef>
                <a:spcPct val="20000"/>
              </a:spcBef>
              <a:spcAft>
                <a:spcPts val="0"/>
              </a:spcAft>
              <a:defRPr/>
            </a:pPr>
            <a:r>
              <a:rPr lang="en-US" sz="1200" b="1" dirty="0"/>
              <a:t>Log into </a:t>
            </a:r>
            <a:r>
              <a:rPr lang="en-US" sz="1200" b="1" dirty="0" err="1"/>
              <a:t>InnovationQ</a:t>
            </a:r>
            <a:r>
              <a:rPr lang="en-US" sz="1200" b="1" dirty="0"/>
              <a:t> Plus and begin searching right away, create portfolios, or access saved work to pick up where you left </a:t>
            </a:r>
            <a:r>
              <a:rPr lang="en-US" sz="1200" b="1" dirty="0" smtClean="0"/>
              <a:t>off</a:t>
            </a:r>
            <a:endParaRPr lang="en-US" sz="1200" b="1" dirty="0"/>
          </a:p>
          <a:p>
            <a:pPr marL="228600" indent="-228600">
              <a:lnSpc>
                <a:spcPct val="100000"/>
              </a:lnSpc>
              <a:buClr>
                <a:schemeClr val="bg2"/>
              </a:buClr>
              <a:buSzPct val="90000"/>
              <a:buFont typeface="+mj-lt"/>
              <a:buAutoNum type="alphaUcPeriod"/>
            </a:pPr>
            <a:r>
              <a:rPr lang="en-US" sz="1100" b="1" dirty="0" smtClean="0"/>
              <a:t>Search Bar: </a:t>
            </a:r>
            <a:r>
              <a:rPr lang="en-US" sz="1100" dirty="0" smtClean="0"/>
              <a:t>Enter your concept search</a:t>
            </a:r>
            <a:br>
              <a:rPr lang="en-US" sz="1100" dirty="0" smtClean="0"/>
            </a:br>
            <a:r>
              <a:rPr lang="en-US" sz="1000" i="1" dirty="0" smtClean="0"/>
              <a:t>Note: Open the Advanced Query Builder for more options to search</a:t>
            </a:r>
          </a:p>
          <a:p>
            <a:pPr marL="228600" indent="-228600">
              <a:lnSpc>
                <a:spcPct val="100000"/>
              </a:lnSpc>
              <a:buClr>
                <a:schemeClr val="bg2"/>
              </a:buClr>
              <a:buSzPct val="90000"/>
              <a:buFont typeface="+mj-lt"/>
              <a:buAutoNum type="alphaUcPeriod"/>
            </a:pPr>
            <a:r>
              <a:rPr lang="en-US" sz="1100" b="1" dirty="0" smtClean="0"/>
              <a:t>Sidebar </a:t>
            </a:r>
            <a:r>
              <a:rPr lang="en-US" sz="1100" b="1" dirty="0"/>
              <a:t>menu: </a:t>
            </a:r>
            <a:r>
              <a:rPr lang="en-US" sz="1100" dirty="0"/>
              <a:t>Create a new project, open saved work or reports, use a portfolio wizard, or access Corporate Tree</a:t>
            </a:r>
            <a:r>
              <a:rPr lang="en-US" sz="1100" b="1" dirty="0"/>
              <a:t> </a:t>
            </a:r>
          </a:p>
          <a:p>
            <a:pPr marL="228600" indent="-228600">
              <a:lnSpc>
                <a:spcPct val="100000"/>
              </a:lnSpc>
              <a:buClr>
                <a:schemeClr val="bg2"/>
              </a:buClr>
              <a:buSzPct val="90000"/>
              <a:buFont typeface="+mj-lt"/>
              <a:buAutoNum type="alphaUcPeriod"/>
            </a:pPr>
            <a:r>
              <a:rPr lang="en-US" sz="1100" b="1" dirty="0"/>
              <a:t>Portfolio Wizards: </a:t>
            </a:r>
            <a:r>
              <a:rPr lang="en-US" sz="1100" dirty="0"/>
              <a:t>create a portfolio of patents by publication number, company/organization, or create a portfolio of forward and/or backward citations </a:t>
            </a:r>
          </a:p>
          <a:p>
            <a:pPr marL="228600" indent="-228600">
              <a:lnSpc>
                <a:spcPct val="100000"/>
              </a:lnSpc>
              <a:buClr>
                <a:schemeClr val="bg2"/>
              </a:buClr>
              <a:buSzPct val="90000"/>
              <a:buFont typeface="+mj-lt"/>
              <a:buAutoNum type="alphaUcPeriod"/>
            </a:pPr>
            <a:r>
              <a:rPr lang="en-US" sz="1100" b="1" dirty="0" smtClean="0"/>
              <a:t>Knowledge </a:t>
            </a:r>
            <a:r>
              <a:rPr lang="en-US" sz="1100" b="1" dirty="0"/>
              <a:t>Base: </a:t>
            </a:r>
            <a:r>
              <a:rPr lang="en-US" sz="1100" dirty="0"/>
              <a:t>Visit the Knowledge Base for help and to learn more about </a:t>
            </a:r>
            <a:r>
              <a:rPr lang="en-US" sz="1100" dirty="0" err="1"/>
              <a:t>InnovationQ</a:t>
            </a:r>
            <a:r>
              <a:rPr lang="en-US" sz="1100" dirty="0"/>
              <a:t> Plus</a:t>
            </a:r>
            <a:endParaRPr lang="en-US" sz="1100" b="1" dirty="0"/>
          </a:p>
        </p:txBody>
      </p:sp>
      <p:sp>
        <p:nvSpPr>
          <p:cNvPr id="8"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grpSp>
        <p:nvGrpSpPr>
          <p:cNvPr id="9" name="Group 8"/>
          <p:cNvGrpSpPr/>
          <p:nvPr/>
        </p:nvGrpSpPr>
        <p:grpSpPr>
          <a:xfrm>
            <a:off x="290416" y="1263299"/>
            <a:ext cx="8594504" cy="2807035"/>
            <a:chOff x="106363" y="506960"/>
            <a:chExt cx="8914004" cy="2922040"/>
          </a:xfrm>
        </p:grpSpPr>
        <p:pic>
          <p:nvPicPr>
            <p:cNvPr id="10" name="Picture 9">
              <a:extLst>
                <a:ext uri="{FF2B5EF4-FFF2-40B4-BE49-F238E27FC236}">
                  <a16:creationId xmlns:a16="http://schemas.microsoft.com/office/drawing/2014/main" id="{E19AC0CA-5916-4C4A-A005-33385CE11506}"/>
                </a:ext>
              </a:extLst>
            </p:cNvPr>
            <p:cNvPicPr>
              <a:picLocks noChangeAspect="1"/>
            </p:cNvPicPr>
            <p:nvPr/>
          </p:nvPicPr>
          <p:blipFill rotWithShape="1">
            <a:blip r:embed="rId4"/>
            <a:srcRect b="52632"/>
            <a:stretch/>
          </p:blipFill>
          <p:spPr>
            <a:xfrm>
              <a:off x="106363" y="506960"/>
              <a:ext cx="8914004" cy="2515320"/>
            </a:xfrm>
            <a:prstGeom prst="rect">
              <a:avLst/>
            </a:prstGeom>
          </p:spPr>
        </p:pic>
        <p:pic>
          <p:nvPicPr>
            <p:cNvPr id="11" name="Picture 10">
              <a:extLst>
                <a:ext uri="{FF2B5EF4-FFF2-40B4-BE49-F238E27FC236}">
                  <a16:creationId xmlns:a16="http://schemas.microsoft.com/office/drawing/2014/main" id="{4A884ED6-3B95-4471-AFAE-0D8856DE80FF}"/>
                </a:ext>
              </a:extLst>
            </p:cNvPr>
            <p:cNvPicPr>
              <a:picLocks noChangeAspect="1"/>
            </p:cNvPicPr>
            <p:nvPr/>
          </p:nvPicPr>
          <p:blipFill rotWithShape="1">
            <a:blip r:embed="rId4"/>
            <a:srcRect l="51356" t="5791" r="40410" b="86052"/>
            <a:stretch/>
          </p:blipFill>
          <p:spPr>
            <a:xfrm>
              <a:off x="4752474" y="563715"/>
              <a:ext cx="733926" cy="433138"/>
            </a:xfrm>
            <a:prstGeom prst="rect">
              <a:avLst/>
            </a:prstGeom>
          </p:spPr>
        </p:pic>
        <p:pic>
          <p:nvPicPr>
            <p:cNvPr id="12" name="Picture 11">
              <a:extLst>
                <a:ext uri="{FF2B5EF4-FFF2-40B4-BE49-F238E27FC236}">
                  <a16:creationId xmlns:a16="http://schemas.microsoft.com/office/drawing/2014/main" id="{613DF8C2-B3FC-48D3-8697-10256F8F42F4}"/>
                </a:ext>
              </a:extLst>
            </p:cNvPr>
            <p:cNvPicPr>
              <a:picLocks noChangeAspect="1"/>
            </p:cNvPicPr>
            <p:nvPr/>
          </p:nvPicPr>
          <p:blipFill rotWithShape="1">
            <a:blip r:embed="rId4"/>
            <a:srcRect t="55680" b="37775"/>
            <a:stretch/>
          </p:blipFill>
          <p:spPr>
            <a:xfrm>
              <a:off x="106363" y="2997095"/>
              <a:ext cx="8914004" cy="347517"/>
            </a:xfrm>
            <a:prstGeom prst="rect">
              <a:avLst/>
            </a:prstGeom>
          </p:spPr>
        </p:pic>
        <p:sp>
          <p:nvSpPr>
            <p:cNvPr id="13" name="Arrow: Down 9">
              <a:extLst>
                <a:ext uri="{FF2B5EF4-FFF2-40B4-BE49-F238E27FC236}">
                  <a16:creationId xmlns:a16="http://schemas.microsoft.com/office/drawing/2014/main" id="{EE6B22A9-C994-4050-BA75-1526E1518E62}"/>
                </a:ext>
              </a:extLst>
            </p:cNvPr>
            <p:cNvSpPr/>
            <p:nvPr/>
          </p:nvSpPr>
          <p:spPr>
            <a:xfrm>
              <a:off x="324727" y="884945"/>
              <a:ext cx="436729" cy="2544055"/>
            </a:xfrm>
            <a:prstGeom prst="downArrow">
              <a:avLst/>
            </a:prstGeom>
            <a:solidFill>
              <a:srgbClr val="EEA529"/>
            </a:solidFill>
            <a:ln>
              <a:solidFill>
                <a:srgbClr val="EEA5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4">
              <a:extLst>
                <a:ext uri="{FF2B5EF4-FFF2-40B4-BE49-F238E27FC236}">
                  <a16:creationId xmlns:a16="http://schemas.microsoft.com/office/drawing/2014/main" id="{7D822AA7-7F4F-45E5-A652-322F37298945}"/>
                </a:ext>
              </a:extLst>
            </p:cNvPr>
            <p:cNvSpPr txBox="1">
              <a:spLocks noChangeArrowheads="1"/>
            </p:cNvSpPr>
            <p:nvPr/>
          </p:nvSpPr>
          <p:spPr bwMode="auto">
            <a:xfrm>
              <a:off x="7336397" y="2029140"/>
              <a:ext cx="397692" cy="41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A</a:t>
              </a:r>
            </a:p>
          </p:txBody>
        </p:sp>
        <p:sp>
          <p:nvSpPr>
            <p:cNvPr id="15" name="TextBox 14">
              <a:extLst>
                <a:ext uri="{FF2B5EF4-FFF2-40B4-BE49-F238E27FC236}">
                  <a16:creationId xmlns:a16="http://schemas.microsoft.com/office/drawing/2014/main" id="{4AB04115-2EDA-4758-9134-2A2930B0FAB5}"/>
                </a:ext>
              </a:extLst>
            </p:cNvPr>
            <p:cNvSpPr txBox="1">
              <a:spLocks noChangeArrowheads="1"/>
            </p:cNvSpPr>
            <p:nvPr/>
          </p:nvSpPr>
          <p:spPr bwMode="auto">
            <a:xfrm>
              <a:off x="1218720" y="786082"/>
              <a:ext cx="380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B</a:t>
              </a:r>
            </a:p>
          </p:txBody>
        </p:sp>
        <p:sp>
          <p:nvSpPr>
            <p:cNvPr id="16" name="TextBox 14">
              <a:extLst>
                <a:ext uri="{FF2B5EF4-FFF2-40B4-BE49-F238E27FC236}">
                  <a16:creationId xmlns:a16="http://schemas.microsoft.com/office/drawing/2014/main" id="{E0C586AD-8AFA-427D-AD97-42A94EC15336}"/>
                </a:ext>
              </a:extLst>
            </p:cNvPr>
            <p:cNvSpPr txBox="1">
              <a:spLocks noChangeArrowheads="1"/>
            </p:cNvSpPr>
            <p:nvPr/>
          </p:nvSpPr>
          <p:spPr bwMode="auto">
            <a:xfrm>
              <a:off x="6413936" y="2967335"/>
              <a:ext cx="397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D</a:t>
              </a:r>
            </a:p>
          </p:txBody>
        </p:sp>
      </p:grpSp>
      <p:sp>
        <p:nvSpPr>
          <p:cNvPr id="17" name="Rectangle 16"/>
          <p:cNvSpPr/>
          <p:nvPr/>
        </p:nvSpPr>
        <p:spPr bwMode="auto">
          <a:xfrm>
            <a:off x="290416" y="1263299"/>
            <a:ext cx="8563168" cy="2725969"/>
          </a:xfrm>
          <a:prstGeom prst="rect">
            <a:avLst/>
          </a:prstGeom>
          <a:noFill/>
          <a:ln w="9525">
            <a:solidFill>
              <a:schemeClr val="bg2"/>
            </a:solidFill>
            <a:miter lim="800000"/>
            <a:headEnd/>
            <a:tailEnd/>
          </a:ln>
          <a:effectLst/>
        </p:spPr>
        <p:txBody>
          <a:bodyPr rtlCol="0" anchor="ctr"/>
          <a:lstStyle/>
          <a:p>
            <a:pPr algn="ctr" fontAlgn="auto">
              <a:spcBef>
                <a:spcPts val="0"/>
              </a:spcBef>
              <a:spcAft>
                <a:spcPts val="0"/>
              </a:spcAft>
            </a:pPr>
            <a:endParaRPr lang="en-US" dirty="0">
              <a:solidFill>
                <a:schemeClr val="bg1"/>
              </a:solidFill>
              <a:latin typeface="+mn-lt"/>
              <a:ea typeface="+mn-ea"/>
              <a:cs typeface="+mn-cs"/>
            </a:endParaRPr>
          </a:p>
        </p:txBody>
      </p:sp>
      <p:grpSp>
        <p:nvGrpSpPr>
          <p:cNvPr id="18" name="Group 17"/>
          <p:cNvGrpSpPr/>
          <p:nvPr/>
        </p:nvGrpSpPr>
        <p:grpSpPr>
          <a:xfrm>
            <a:off x="290416" y="4090376"/>
            <a:ext cx="2233019" cy="1927913"/>
            <a:chOff x="106363" y="3437477"/>
            <a:chExt cx="3276600" cy="2828906"/>
          </a:xfrm>
        </p:grpSpPr>
        <p:pic>
          <p:nvPicPr>
            <p:cNvPr id="19" name="Picture 18">
              <a:extLst>
                <a:ext uri="{FF2B5EF4-FFF2-40B4-BE49-F238E27FC236}">
                  <a16:creationId xmlns:a16="http://schemas.microsoft.com/office/drawing/2014/main" id="{863C15B6-113B-46D8-9921-D5129000067C}"/>
                </a:ext>
              </a:extLst>
            </p:cNvPr>
            <p:cNvPicPr>
              <a:picLocks noChangeAspect="1"/>
            </p:cNvPicPr>
            <p:nvPr/>
          </p:nvPicPr>
          <p:blipFill>
            <a:blip r:embed="rId5"/>
            <a:stretch>
              <a:fillRect/>
            </a:stretch>
          </p:blipFill>
          <p:spPr>
            <a:xfrm>
              <a:off x="106363" y="3477614"/>
              <a:ext cx="3276600" cy="2788769"/>
            </a:xfrm>
            <a:prstGeom prst="rect">
              <a:avLst/>
            </a:prstGeom>
            <a:ln>
              <a:solidFill>
                <a:schemeClr val="bg2"/>
              </a:solidFill>
            </a:ln>
          </p:spPr>
        </p:pic>
        <p:sp>
          <p:nvSpPr>
            <p:cNvPr id="20" name="Rectangle 19"/>
            <p:cNvSpPr/>
            <p:nvPr/>
          </p:nvSpPr>
          <p:spPr>
            <a:xfrm>
              <a:off x="1744663" y="4799642"/>
              <a:ext cx="1600202" cy="1014961"/>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14">
              <a:extLst>
                <a:ext uri="{FF2B5EF4-FFF2-40B4-BE49-F238E27FC236}">
                  <a16:creationId xmlns:a16="http://schemas.microsoft.com/office/drawing/2014/main" id="{1F1765F9-FFD8-401A-8B22-189F0F0D88B6}"/>
                </a:ext>
              </a:extLst>
            </p:cNvPr>
            <p:cNvSpPr txBox="1">
              <a:spLocks noChangeArrowheads="1"/>
            </p:cNvSpPr>
            <p:nvPr/>
          </p:nvSpPr>
          <p:spPr bwMode="auto">
            <a:xfrm>
              <a:off x="1319435" y="3437477"/>
              <a:ext cx="380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B</a:t>
              </a:r>
            </a:p>
          </p:txBody>
        </p:sp>
        <p:sp>
          <p:nvSpPr>
            <p:cNvPr id="22" name="TextBox 14">
              <a:extLst>
                <a:ext uri="{FF2B5EF4-FFF2-40B4-BE49-F238E27FC236}">
                  <a16:creationId xmlns:a16="http://schemas.microsoft.com/office/drawing/2014/main" id="{6C6A944E-D6FF-4E99-8953-C69B334FDB28}"/>
                </a:ext>
              </a:extLst>
            </p:cNvPr>
            <p:cNvSpPr txBox="1">
              <a:spLocks noChangeArrowheads="1"/>
            </p:cNvSpPr>
            <p:nvPr/>
          </p:nvSpPr>
          <p:spPr bwMode="auto">
            <a:xfrm>
              <a:off x="1397615" y="5087864"/>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C</a:t>
              </a:r>
            </a:p>
          </p:txBody>
        </p:sp>
        <p:sp>
          <p:nvSpPr>
            <p:cNvPr id="23" name="Rectangle 22">
              <a:extLst>
                <a:ext uri="{FF2B5EF4-FFF2-40B4-BE49-F238E27FC236}">
                  <a16:creationId xmlns:a16="http://schemas.microsoft.com/office/drawing/2014/main" id="{7309DE7F-5BEB-48AA-921E-59A4A26A6F34}"/>
                </a:ext>
              </a:extLst>
            </p:cNvPr>
            <p:cNvSpPr/>
            <p:nvPr/>
          </p:nvSpPr>
          <p:spPr>
            <a:xfrm>
              <a:off x="117558" y="4480615"/>
              <a:ext cx="1600202" cy="311075"/>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272062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b="1" dirty="0" smtClean="0">
                <a:latin typeface="Verdana" pitchFamily="34" charset="0"/>
                <a:ea typeface="ＭＳ Ｐゴシック" pitchFamily="34" charset="-128"/>
              </a:rPr>
              <a:t>Quick Start Guide: Search</a:t>
            </a:r>
          </a:p>
        </p:txBody>
      </p:sp>
      <p:sp>
        <p:nvSpPr>
          <p:cNvPr id="17" name="Content Placeholder 2">
            <a:extLst>
              <a:ext uri="{FF2B5EF4-FFF2-40B4-BE49-F238E27FC236}">
                <a16:creationId xmlns:a16="http://schemas.microsoft.com/office/drawing/2014/main" id="{B4A5E67C-13B3-4967-A259-BDF9CAA67B39}"/>
              </a:ext>
            </a:extLst>
          </p:cNvPr>
          <p:cNvSpPr txBox="1">
            <a:spLocks/>
          </p:cNvSpPr>
          <p:nvPr/>
        </p:nvSpPr>
        <p:spPr>
          <a:xfrm>
            <a:off x="6994824" y="1239668"/>
            <a:ext cx="1864363" cy="3002411"/>
          </a:xfrm>
          <a:prstGeom prst="rect">
            <a:avLst/>
          </a:prstGeom>
        </p:spPr>
        <p:txBody>
          <a:bodyPr>
            <a:normAutofit/>
          </a:bodyPr>
          <a:lstStyle/>
          <a:p>
            <a:pPr marL="342900" indent="-342900" fontAlgn="auto">
              <a:spcBef>
                <a:spcPct val="20000"/>
              </a:spcBef>
              <a:spcAft>
                <a:spcPts val="0"/>
              </a:spcAft>
              <a:buClr>
                <a:schemeClr val="bg2"/>
              </a:buClr>
              <a:buSzPct val="90000"/>
              <a:buFont typeface="+mj-lt"/>
              <a:buAutoNum type="alphaUcPeriod"/>
              <a:defRPr/>
            </a:pPr>
            <a:r>
              <a:rPr lang="en-US" sz="1300" dirty="0" smtClean="0">
                <a:latin typeface="Verdana" charset="0"/>
                <a:ea typeface="Verdana" charset="0"/>
                <a:cs typeface="Verdana" charset="0"/>
              </a:rPr>
              <a:t>Select </a:t>
            </a:r>
            <a:r>
              <a:rPr lang="en-US" sz="1300" dirty="0">
                <a:latin typeface="Verdana" charset="0"/>
                <a:ea typeface="Verdana" charset="0"/>
                <a:cs typeface="Verdana" charset="0"/>
              </a:rPr>
              <a:t>content to </a:t>
            </a:r>
            <a:r>
              <a:rPr lang="en-US" sz="1300" dirty="0" smtClean="0">
                <a:latin typeface="Verdana" charset="0"/>
                <a:ea typeface="Verdana" charset="0"/>
                <a:cs typeface="Verdana" charset="0"/>
              </a:rPr>
              <a:t>search</a:t>
            </a:r>
          </a:p>
          <a:p>
            <a:pPr marL="342900" indent="-342900" fontAlgn="auto">
              <a:spcBef>
                <a:spcPct val="20000"/>
              </a:spcBef>
              <a:spcAft>
                <a:spcPts val="0"/>
              </a:spcAft>
              <a:buClr>
                <a:schemeClr val="bg2"/>
              </a:buClr>
              <a:buSzPct val="90000"/>
              <a:buFont typeface="+mj-lt"/>
              <a:buAutoNum type="alphaUcPeriod"/>
              <a:defRPr/>
            </a:pPr>
            <a:r>
              <a:rPr lang="en-US" sz="1400" dirty="0" smtClean="0">
                <a:latin typeface="Verdana" charset="0"/>
                <a:ea typeface="Verdana" charset="0"/>
                <a:cs typeface="Verdana" charset="0"/>
              </a:rPr>
              <a:t>Enter </a:t>
            </a:r>
            <a:r>
              <a:rPr lang="en-US" sz="1400" dirty="0">
                <a:latin typeface="Verdana" charset="0"/>
                <a:ea typeface="Verdana" charset="0"/>
                <a:cs typeface="Verdana" charset="0"/>
              </a:rPr>
              <a:t>a main </a:t>
            </a:r>
            <a:r>
              <a:rPr lang="en-US" sz="1400" dirty="0" smtClean="0">
                <a:latin typeface="Verdana" charset="0"/>
                <a:ea typeface="Verdana" charset="0"/>
                <a:cs typeface="Verdana" charset="0"/>
              </a:rPr>
              <a:t>concept</a:t>
            </a:r>
          </a:p>
          <a:p>
            <a:pPr marL="342900" indent="-342900">
              <a:spcBef>
                <a:spcPct val="20000"/>
              </a:spcBef>
              <a:buClr>
                <a:schemeClr val="bg2"/>
              </a:buClr>
              <a:buSzPct val="90000"/>
              <a:buFont typeface="+mj-lt"/>
              <a:buAutoNum type="alphaUcPeriod"/>
              <a:defRPr/>
            </a:pPr>
            <a:r>
              <a:rPr lang="en-US" sz="1400" dirty="0" smtClean="0">
                <a:latin typeface="Verdana" charset="0"/>
                <a:ea typeface="Verdana" charset="0"/>
                <a:cs typeface="Verdana" charset="0"/>
              </a:rPr>
              <a:t>Add </a:t>
            </a:r>
            <a:r>
              <a:rPr lang="en-US" sz="1400" dirty="0">
                <a:latin typeface="Verdana" charset="0"/>
                <a:ea typeface="Verdana" charset="0"/>
                <a:cs typeface="Verdana" charset="0"/>
              </a:rPr>
              <a:t>concept modifiers and/or Boolean filters (see pages 4-5)</a:t>
            </a:r>
          </a:p>
          <a:p>
            <a:pPr marL="342900" indent="-342900" fontAlgn="auto">
              <a:spcBef>
                <a:spcPct val="20000"/>
              </a:spcBef>
              <a:spcAft>
                <a:spcPts val="0"/>
              </a:spcAft>
              <a:buClr>
                <a:schemeClr val="bg2"/>
              </a:buClr>
              <a:buSzPct val="90000"/>
              <a:buFont typeface="+mj-lt"/>
              <a:buAutoNum type="alphaUcPeriod"/>
              <a:defRPr/>
            </a:pPr>
            <a:endParaRPr lang="en-US" sz="1400" dirty="0">
              <a:latin typeface="Verdana" charset="0"/>
              <a:ea typeface="Verdana" charset="0"/>
              <a:cs typeface="Verdana" charset="0"/>
            </a:endParaRPr>
          </a:p>
          <a:p>
            <a:pPr marL="342900" indent="-342900" fontAlgn="auto">
              <a:spcBef>
                <a:spcPct val="20000"/>
              </a:spcBef>
              <a:spcAft>
                <a:spcPts val="0"/>
              </a:spcAft>
              <a:buClr>
                <a:schemeClr val="bg2"/>
              </a:buClr>
              <a:buSzPct val="90000"/>
              <a:buFont typeface="+mj-lt"/>
              <a:buAutoNum type="alphaUcPeriod"/>
              <a:defRPr/>
            </a:pPr>
            <a:endParaRPr lang="en-US" sz="1400" dirty="0">
              <a:latin typeface="Verdana" charset="0"/>
              <a:ea typeface="Verdana" charset="0"/>
              <a:cs typeface="Verdana" charset="0"/>
            </a:endParaRPr>
          </a:p>
          <a:p>
            <a:pPr marL="342900" indent="-342900" fontAlgn="auto">
              <a:spcBef>
                <a:spcPct val="20000"/>
              </a:spcBef>
              <a:spcAft>
                <a:spcPts val="0"/>
              </a:spcAft>
              <a:buClr>
                <a:schemeClr val="bg2"/>
              </a:buClr>
              <a:buSzPct val="90000"/>
              <a:buFont typeface="+mj-lt"/>
              <a:buAutoNum type="alphaUcPeriod"/>
              <a:defRPr/>
            </a:pPr>
            <a:endParaRPr lang="en-US" sz="1300" dirty="0">
              <a:latin typeface="Verdana" charset="0"/>
              <a:ea typeface="Verdana" charset="0"/>
              <a:cs typeface="Verdana" charset="0"/>
            </a:endParaRPr>
          </a:p>
        </p:txBody>
      </p:sp>
      <p:grpSp>
        <p:nvGrpSpPr>
          <p:cNvPr id="20" name="Group 19"/>
          <p:cNvGrpSpPr/>
          <p:nvPr/>
        </p:nvGrpSpPr>
        <p:grpSpPr>
          <a:xfrm>
            <a:off x="400050" y="1198102"/>
            <a:ext cx="6035920" cy="2863944"/>
            <a:chOff x="1980020" y="1198102"/>
            <a:chExt cx="6400197" cy="3145920"/>
          </a:xfrm>
        </p:grpSpPr>
        <p:pic>
          <p:nvPicPr>
            <p:cNvPr id="21" name="Picture 20">
              <a:extLst>
                <a:ext uri="{FF2B5EF4-FFF2-40B4-BE49-F238E27FC236}">
                  <a16:creationId xmlns:a16="http://schemas.microsoft.com/office/drawing/2014/main" id="{F1F4E5EE-8EFA-49E0-976C-CACA2B2960B7}"/>
                </a:ext>
              </a:extLst>
            </p:cNvPr>
            <p:cNvPicPr>
              <a:picLocks noChangeAspect="1"/>
            </p:cNvPicPr>
            <p:nvPr/>
          </p:nvPicPr>
          <p:blipFill rotWithShape="1">
            <a:blip r:embed="rId4"/>
            <a:srcRect l="2013"/>
            <a:stretch/>
          </p:blipFill>
          <p:spPr>
            <a:xfrm>
              <a:off x="2102668" y="1221383"/>
              <a:ext cx="6277549" cy="378214"/>
            </a:xfrm>
            <a:prstGeom prst="rect">
              <a:avLst/>
            </a:prstGeom>
            <a:ln>
              <a:solidFill>
                <a:schemeClr val="tx1"/>
              </a:solidFill>
            </a:ln>
          </p:spPr>
        </p:pic>
        <p:pic>
          <p:nvPicPr>
            <p:cNvPr id="22" name="Picture 21">
              <a:extLst>
                <a:ext uri="{FF2B5EF4-FFF2-40B4-BE49-F238E27FC236}">
                  <a16:creationId xmlns:a16="http://schemas.microsoft.com/office/drawing/2014/main" id="{931275AC-D490-44E9-B28B-D35C0B16262C}"/>
                </a:ext>
              </a:extLst>
            </p:cNvPr>
            <p:cNvPicPr>
              <a:picLocks noChangeAspect="1"/>
            </p:cNvPicPr>
            <p:nvPr/>
          </p:nvPicPr>
          <p:blipFill rotWithShape="1">
            <a:blip r:embed="rId5"/>
            <a:srcRect l="1218" t="1623" r="793"/>
            <a:stretch/>
          </p:blipFill>
          <p:spPr>
            <a:xfrm>
              <a:off x="2102668" y="1599596"/>
              <a:ext cx="6277549" cy="2744426"/>
            </a:xfrm>
            <a:prstGeom prst="rect">
              <a:avLst/>
            </a:prstGeom>
            <a:ln>
              <a:solidFill>
                <a:schemeClr val="bg2"/>
              </a:solidFill>
            </a:ln>
          </p:spPr>
        </p:pic>
        <p:sp>
          <p:nvSpPr>
            <p:cNvPr id="23" name="TextBox 14">
              <a:extLst>
                <a:ext uri="{FF2B5EF4-FFF2-40B4-BE49-F238E27FC236}">
                  <a16:creationId xmlns:a16="http://schemas.microsoft.com/office/drawing/2014/main" id="{BF7A12E2-C928-4A5F-956F-2DF30919BEFA}"/>
                </a:ext>
              </a:extLst>
            </p:cNvPr>
            <p:cNvSpPr txBox="1">
              <a:spLocks noChangeArrowheads="1"/>
            </p:cNvSpPr>
            <p:nvPr/>
          </p:nvSpPr>
          <p:spPr bwMode="auto">
            <a:xfrm>
              <a:off x="2602628" y="1198102"/>
              <a:ext cx="284665" cy="3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A</a:t>
              </a:r>
            </a:p>
          </p:txBody>
        </p:sp>
        <p:sp>
          <p:nvSpPr>
            <p:cNvPr id="24" name="TextBox 14">
              <a:extLst>
                <a:ext uri="{FF2B5EF4-FFF2-40B4-BE49-F238E27FC236}">
                  <a16:creationId xmlns:a16="http://schemas.microsoft.com/office/drawing/2014/main" id="{3E18414F-7F31-41FF-8647-54B9BD738A07}"/>
                </a:ext>
              </a:extLst>
            </p:cNvPr>
            <p:cNvSpPr txBox="1">
              <a:spLocks noChangeArrowheads="1"/>
            </p:cNvSpPr>
            <p:nvPr/>
          </p:nvSpPr>
          <p:spPr bwMode="auto">
            <a:xfrm>
              <a:off x="2577979" y="2848426"/>
              <a:ext cx="323567" cy="3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C </a:t>
              </a:r>
            </a:p>
          </p:txBody>
        </p:sp>
        <p:sp>
          <p:nvSpPr>
            <p:cNvPr id="25" name="Left Bracket 24">
              <a:extLst>
                <a:ext uri="{FF2B5EF4-FFF2-40B4-BE49-F238E27FC236}">
                  <a16:creationId xmlns:a16="http://schemas.microsoft.com/office/drawing/2014/main" id="{F3510273-84CB-4C90-BBD7-335A48CBF670}"/>
                </a:ext>
              </a:extLst>
            </p:cNvPr>
            <p:cNvSpPr/>
            <p:nvPr/>
          </p:nvSpPr>
          <p:spPr>
            <a:xfrm>
              <a:off x="1980020" y="2601415"/>
              <a:ext cx="291514" cy="1640664"/>
            </a:xfrm>
            <a:prstGeom prst="leftBracket">
              <a:avLst/>
            </a:prstGeom>
            <a:ln>
              <a:solidFill>
                <a:srgbClr val="EEA52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14">
              <a:extLst>
                <a:ext uri="{FF2B5EF4-FFF2-40B4-BE49-F238E27FC236}">
                  <a16:creationId xmlns:a16="http://schemas.microsoft.com/office/drawing/2014/main" id="{B73F8736-4A05-4012-BD44-3742561339B0}"/>
                </a:ext>
              </a:extLst>
            </p:cNvPr>
            <p:cNvSpPr txBox="1">
              <a:spLocks noChangeArrowheads="1"/>
            </p:cNvSpPr>
            <p:nvPr/>
          </p:nvSpPr>
          <p:spPr bwMode="auto">
            <a:xfrm>
              <a:off x="5790706" y="2161487"/>
              <a:ext cx="453788" cy="3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B </a:t>
              </a:r>
            </a:p>
          </p:txBody>
        </p:sp>
        <p:sp>
          <p:nvSpPr>
            <p:cNvPr id="27" name="Rectangle 26">
              <a:extLst>
                <a:ext uri="{FF2B5EF4-FFF2-40B4-BE49-F238E27FC236}">
                  <a16:creationId xmlns:a16="http://schemas.microsoft.com/office/drawing/2014/main" id="{F94736BD-DE24-44AF-9481-E941328B9DF2}"/>
                </a:ext>
              </a:extLst>
            </p:cNvPr>
            <p:cNvSpPr/>
            <p:nvPr/>
          </p:nvSpPr>
          <p:spPr>
            <a:xfrm>
              <a:off x="2901545" y="1276383"/>
              <a:ext cx="827559" cy="245342"/>
            </a:xfrm>
            <a:prstGeom prst="rect">
              <a:avLst/>
            </a:prstGeom>
            <a:noFill/>
            <a:ln w="28575">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a:extLst>
                <a:ext uri="{FF2B5EF4-FFF2-40B4-BE49-F238E27FC236}">
                  <a16:creationId xmlns:a16="http://schemas.microsoft.com/office/drawing/2014/main" id="{19E8C8EE-CDC1-4B27-8C65-2884717A7A83}"/>
                </a:ext>
              </a:extLst>
            </p:cNvPr>
            <p:cNvSpPr/>
            <p:nvPr/>
          </p:nvSpPr>
          <p:spPr>
            <a:xfrm>
              <a:off x="2225317" y="2161487"/>
              <a:ext cx="6018510" cy="362057"/>
            </a:xfrm>
            <a:prstGeom prst="rect">
              <a:avLst/>
            </a:prstGeom>
            <a:noFill/>
            <a:ln w="28575">
              <a:solidFill>
                <a:srgbClr val="EEA52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5" name="Content Placeholder 2"/>
          <p:cNvSpPr txBox="1">
            <a:spLocks/>
          </p:cNvSpPr>
          <p:nvPr/>
        </p:nvSpPr>
        <p:spPr bwMode="auto">
          <a:xfrm>
            <a:off x="400050" y="4144080"/>
            <a:ext cx="8401988" cy="20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r>
              <a:rPr lang="en-US" sz="1300" b="1" dirty="0" smtClean="0"/>
              <a:t>SEARCH </a:t>
            </a:r>
            <a:r>
              <a:rPr lang="mr-IN" sz="1300" b="1" dirty="0" smtClean="0"/>
              <a:t>–</a:t>
            </a:r>
            <a:r>
              <a:rPr lang="en-US" sz="1300" b="1" dirty="0" smtClean="0"/>
              <a:t> Use the query box on the landing page or open the Advanced Query Editor</a:t>
            </a:r>
          </a:p>
          <a:p>
            <a:pPr>
              <a:lnSpc>
                <a:spcPct val="100000"/>
              </a:lnSpc>
            </a:pPr>
            <a:r>
              <a:rPr lang="en-US" sz="1200" dirty="0" smtClean="0"/>
              <a:t>Type a concept query into the query box, such as:</a:t>
            </a:r>
          </a:p>
          <a:p>
            <a:pPr marL="228600" indent="-228600">
              <a:lnSpc>
                <a:spcPct val="100000"/>
              </a:lnSpc>
              <a:buClr>
                <a:schemeClr val="bg2"/>
              </a:buClr>
              <a:buSzPct val="90000"/>
              <a:buFont typeface="+mj-lt"/>
              <a:buAutoNum type="arabicPeriod"/>
            </a:pPr>
            <a:r>
              <a:rPr lang="en-US" sz="1300" dirty="0" smtClean="0"/>
              <a:t>Natural language description of what you’re looking for</a:t>
            </a:r>
          </a:p>
          <a:p>
            <a:pPr marL="228600" indent="-228600">
              <a:lnSpc>
                <a:spcPct val="100000"/>
              </a:lnSpc>
              <a:buClr>
                <a:schemeClr val="bg2"/>
              </a:buClr>
              <a:buSzPct val="90000"/>
              <a:buFont typeface="+mj-lt"/>
              <a:buAutoNum type="arabicPeriod"/>
            </a:pPr>
            <a:r>
              <a:rPr lang="en-US" sz="1300" dirty="0" smtClean="0"/>
              <a:t>Cut and paste text from a patent, non-patent literature, invention disclosure, email, or any meaningful text </a:t>
            </a:r>
          </a:p>
          <a:p>
            <a:pPr marL="228600" indent="-228600">
              <a:lnSpc>
                <a:spcPct val="100000"/>
              </a:lnSpc>
              <a:spcBef>
                <a:spcPts val="0"/>
              </a:spcBef>
              <a:spcAft>
                <a:spcPts val="0"/>
              </a:spcAft>
              <a:buClr>
                <a:schemeClr val="bg2"/>
              </a:buClr>
              <a:buSzPct val="90000"/>
              <a:buFont typeface="+mj-lt"/>
              <a:buAutoNum type="arabicPeriod"/>
            </a:pPr>
            <a:r>
              <a:rPr lang="en-US" sz="1300" dirty="0" smtClean="0"/>
              <a:t>An entire document – type the publication number with the country code, e.g. US7123456</a:t>
            </a:r>
          </a:p>
          <a:p>
            <a:pPr>
              <a:lnSpc>
                <a:spcPct val="100000"/>
              </a:lnSpc>
              <a:spcBef>
                <a:spcPts val="0"/>
              </a:spcBef>
              <a:spcAft>
                <a:spcPts val="0"/>
              </a:spcAft>
              <a:buClr>
                <a:schemeClr val="bg2"/>
              </a:buClr>
              <a:buSzPct val="90000"/>
            </a:pPr>
            <a:endParaRPr lang="en-US" sz="1050" b="1" dirty="0" smtClean="0">
              <a:solidFill>
                <a:srgbClr val="FF0000"/>
              </a:solidFill>
            </a:endParaRPr>
          </a:p>
          <a:p>
            <a:pPr>
              <a:lnSpc>
                <a:spcPct val="100000"/>
              </a:lnSpc>
              <a:spcBef>
                <a:spcPts val="0"/>
              </a:spcBef>
              <a:spcAft>
                <a:spcPts val="0"/>
              </a:spcAft>
              <a:buClr>
                <a:schemeClr val="bg2"/>
              </a:buClr>
              <a:buSzPct val="90000"/>
            </a:pPr>
            <a:r>
              <a:rPr lang="en-US" sz="1050" b="1" dirty="0" smtClean="0">
                <a:solidFill>
                  <a:srgbClr val="FF0000"/>
                </a:solidFill>
              </a:rPr>
              <a:t>*Please note: For security purposes, queries are deleted within 24 hours if not saved*</a:t>
            </a:r>
            <a:endParaRPr lang="en-US" sz="1050" b="1" dirty="0">
              <a:solidFill>
                <a:srgbClr val="FF0000"/>
              </a:solidFill>
            </a:endParaRPr>
          </a:p>
        </p:txBody>
      </p:sp>
    </p:spTree>
    <p:extLst>
      <p:ext uri="{BB962C8B-B14F-4D97-AF65-F5344CB8AC3E}">
        <p14:creationId xmlns:p14="http://schemas.microsoft.com/office/powerpoint/2010/main" val="121235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398090"/>
            <a:ext cx="3721130" cy="4610090"/>
          </a:xfrm>
        </p:spPr>
        <p:txBody>
          <a:bodyPr/>
          <a:lstStyle/>
          <a:p>
            <a:pPr>
              <a:lnSpc>
                <a:spcPct val="100000"/>
              </a:lnSpc>
            </a:pPr>
            <a:r>
              <a:rPr lang="en-US" sz="1400" dirty="0" smtClean="0"/>
              <a:t>Concept </a:t>
            </a:r>
            <a:r>
              <a:rPr lang="en-US" sz="1400" dirty="0"/>
              <a:t>modifiers are an important and effective way to focus results in a certain area by up- or down-weighting a concept(s) and pushing results to be “more like” or “less like” the modifier(s</a:t>
            </a:r>
            <a:r>
              <a:rPr lang="en-US" sz="1400" dirty="0" smtClean="0"/>
              <a:t>)</a:t>
            </a:r>
            <a:endParaRPr lang="en-US" sz="1400" dirty="0"/>
          </a:p>
          <a:p>
            <a:pPr>
              <a:lnSpc>
                <a:spcPct val="150000"/>
              </a:lnSpc>
            </a:pPr>
            <a:r>
              <a:rPr lang="en-US" sz="1300" b="1" dirty="0"/>
              <a:t>Concept Modifiers can be</a:t>
            </a:r>
            <a:r>
              <a:rPr lang="en-US" sz="1300" b="1" dirty="0" smtClean="0"/>
              <a:t>:</a:t>
            </a:r>
            <a:endParaRPr lang="en-US" sz="1300" b="1" dirty="0"/>
          </a:p>
          <a:p>
            <a:pPr marL="342900" indent="-342900">
              <a:lnSpc>
                <a:spcPct val="100000"/>
              </a:lnSpc>
              <a:buClr>
                <a:schemeClr val="bg2"/>
              </a:buClr>
              <a:buSzPct val="90000"/>
              <a:buFont typeface="+mj-lt"/>
              <a:buAutoNum type="alphaUcPeriod"/>
            </a:pPr>
            <a:r>
              <a:rPr lang="en-US" sz="1300" dirty="0" smtClean="0"/>
              <a:t>Text </a:t>
            </a:r>
            <a:r>
              <a:rPr lang="en-US" sz="1200" dirty="0"/>
              <a:t/>
            </a:r>
            <a:br>
              <a:rPr lang="en-US" sz="1200" dirty="0"/>
            </a:br>
            <a:r>
              <a:rPr lang="en-US" sz="1100" i="1" dirty="0"/>
              <a:t>Note: Terms the Term Heat Map/Cloud may provide insight into concept modifiers. Your concept modifier may be present in the main concept. The concept modifier helps direct the engine to what is important (or less important) and re-sorts the results to show the most relevant results to the </a:t>
            </a:r>
            <a:r>
              <a:rPr lang="en-US" sz="1100" i="1" dirty="0" smtClean="0"/>
              <a:t>top.</a:t>
            </a:r>
            <a:endParaRPr lang="en-US" sz="1100" i="1" dirty="0"/>
          </a:p>
          <a:p>
            <a:pPr marL="342900" indent="-342900">
              <a:lnSpc>
                <a:spcPct val="100000"/>
              </a:lnSpc>
              <a:buClr>
                <a:schemeClr val="bg2"/>
              </a:buClr>
              <a:buSzPct val="90000"/>
              <a:buFont typeface="+mj-lt"/>
              <a:buAutoNum type="alphaUcPeriod"/>
            </a:pPr>
            <a:r>
              <a:rPr lang="en-US" sz="1300" dirty="0" smtClean="0"/>
              <a:t>Entire document</a:t>
            </a:r>
            <a:endParaRPr lang="en-US" sz="1300" dirty="0"/>
          </a:p>
          <a:p>
            <a:pPr marL="342900" indent="-342900">
              <a:lnSpc>
                <a:spcPct val="100000"/>
              </a:lnSpc>
              <a:buClr>
                <a:schemeClr val="bg2"/>
              </a:buClr>
              <a:buSzPct val="90000"/>
              <a:buFont typeface="+mj-lt"/>
              <a:buAutoNum type="alphaUcPeriod"/>
            </a:pPr>
            <a:r>
              <a:rPr lang="en-US" sz="1300" dirty="0" smtClean="0"/>
              <a:t>Area </a:t>
            </a:r>
            <a:r>
              <a:rPr lang="en-US" sz="1300" dirty="0"/>
              <a:t>of the Semantic Map</a:t>
            </a:r>
          </a:p>
          <a:p>
            <a:pPr>
              <a:lnSpc>
                <a:spcPct val="100000"/>
              </a:lnSpc>
              <a:buClr>
                <a:schemeClr val="bg2"/>
              </a:buClr>
              <a:buSzPct val="90000"/>
            </a:pPr>
            <a:r>
              <a:rPr lang="en-US" sz="1200" dirty="0"/>
              <a:t> </a:t>
            </a:r>
          </a:p>
        </p:txBody>
      </p:sp>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 Modify Search - Focus</a:t>
            </a:r>
          </a:p>
        </p:txBody>
      </p:sp>
      <p:pic>
        <p:nvPicPr>
          <p:cNvPr id="20" name="Picture 19">
            <a:extLst>
              <a:ext uri="{FF2B5EF4-FFF2-40B4-BE49-F238E27FC236}">
                <a16:creationId xmlns:a16="http://schemas.microsoft.com/office/drawing/2014/main" id="{67B94EFF-FF7F-4650-A9C3-1EFF6321E250}"/>
              </a:ext>
            </a:extLst>
          </p:cNvPr>
          <p:cNvPicPr>
            <a:picLocks noChangeAspect="1"/>
          </p:cNvPicPr>
          <p:nvPr/>
        </p:nvPicPr>
        <p:blipFill>
          <a:blip r:embed="rId4"/>
          <a:stretch>
            <a:fillRect/>
          </a:stretch>
        </p:blipFill>
        <p:spPr>
          <a:xfrm>
            <a:off x="4734515" y="4200083"/>
            <a:ext cx="3394087" cy="1616527"/>
          </a:xfrm>
          <a:prstGeom prst="rect">
            <a:avLst/>
          </a:prstGeom>
          <a:ln>
            <a:solidFill>
              <a:srgbClr val="EEA529"/>
            </a:solidFill>
          </a:ln>
        </p:spPr>
      </p:pic>
      <p:pic>
        <p:nvPicPr>
          <p:cNvPr id="21" name="Picture 20">
            <a:extLst>
              <a:ext uri="{FF2B5EF4-FFF2-40B4-BE49-F238E27FC236}">
                <a16:creationId xmlns:a16="http://schemas.microsoft.com/office/drawing/2014/main" id="{2382B225-1858-4E4C-BE24-D85675D17E55}"/>
              </a:ext>
            </a:extLst>
          </p:cNvPr>
          <p:cNvPicPr>
            <a:picLocks noChangeAspect="1"/>
          </p:cNvPicPr>
          <p:nvPr/>
        </p:nvPicPr>
        <p:blipFill>
          <a:blip r:embed="rId5"/>
          <a:stretch>
            <a:fillRect/>
          </a:stretch>
        </p:blipFill>
        <p:spPr>
          <a:xfrm>
            <a:off x="4712671" y="1398089"/>
            <a:ext cx="3814354" cy="1059542"/>
          </a:xfrm>
          <a:prstGeom prst="rect">
            <a:avLst/>
          </a:prstGeom>
          <a:ln>
            <a:solidFill>
              <a:srgbClr val="EEA529"/>
            </a:solidFill>
          </a:ln>
        </p:spPr>
      </p:pic>
      <p:sp>
        <p:nvSpPr>
          <p:cNvPr id="22" name="TextBox 14">
            <a:extLst>
              <a:ext uri="{FF2B5EF4-FFF2-40B4-BE49-F238E27FC236}">
                <a16:creationId xmlns:a16="http://schemas.microsoft.com/office/drawing/2014/main" id="{73788694-70A2-4B8D-87E0-2974E1EFF123}"/>
              </a:ext>
            </a:extLst>
          </p:cNvPr>
          <p:cNvSpPr txBox="1">
            <a:spLocks noChangeArrowheads="1"/>
          </p:cNvSpPr>
          <p:nvPr/>
        </p:nvSpPr>
        <p:spPr bwMode="auto">
          <a:xfrm>
            <a:off x="4340008" y="1398089"/>
            <a:ext cx="343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A</a:t>
            </a:r>
          </a:p>
        </p:txBody>
      </p:sp>
      <p:sp>
        <p:nvSpPr>
          <p:cNvPr id="23" name="TextBox 14">
            <a:extLst>
              <a:ext uri="{FF2B5EF4-FFF2-40B4-BE49-F238E27FC236}">
                <a16:creationId xmlns:a16="http://schemas.microsoft.com/office/drawing/2014/main" id="{9B38633C-6E8A-4759-BE9F-E55CDAD57C50}"/>
              </a:ext>
            </a:extLst>
          </p:cNvPr>
          <p:cNvSpPr txBox="1">
            <a:spLocks noChangeArrowheads="1"/>
          </p:cNvSpPr>
          <p:nvPr/>
        </p:nvSpPr>
        <p:spPr bwMode="auto">
          <a:xfrm>
            <a:off x="4340007" y="2568083"/>
            <a:ext cx="343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B</a:t>
            </a:r>
          </a:p>
        </p:txBody>
      </p:sp>
      <p:sp>
        <p:nvSpPr>
          <p:cNvPr id="24" name="TextBox 14">
            <a:extLst>
              <a:ext uri="{FF2B5EF4-FFF2-40B4-BE49-F238E27FC236}">
                <a16:creationId xmlns:a16="http://schemas.microsoft.com/office/drawing/2014/main" id="{799E961D-F329-4B7F-871A-9DC36F38814F}"/>
              </a:ext>
            </a:extLst>
          </p:cNvPr>
          <p:cNvSpPr txBox="1">
            <a:spLocks noChangeArrowheads="1"/>
          </p:cNvSpPr>
          <p:nvPr/>
        </p:nvSpPr>
        <p:spPr bwMode="auto">
          <a:xfrm>
            <a:off x="4340006" y="4184520"/>
            <a:ext cx="343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C</a:t>
            </a:r>
          </a:p>
        </p:txBody>
      </p:sp>
      <p:grpSp>
        <p:nvGrpSpPr>
          <p:cNvPr id="2" name="Group 1"/>
          <p:cNvGrpSpPr/>
          <p:nvPr/>
        </p:nvGrpSpPr>
        <p:grpSpPr>
          <a:xfrm>
            <a:off x="4721876" y="2585352"/>
            <a:ext cx="4137312" cy="1445441"/>
            <a:chOff x="4189437" y="2014207"/>
            <a:chExt cx="4853799" cy="1695758"/>
          </a:xfrm>
        </p:grpSpPr>
        <p:pic>
          <p:nvPicPr>
            <p:cNvPr id="17" name="Picture 16">
              <a:extLst>
                <a:ext uri="{FF2B5EF4-FFF2-40B4-BE49-F238E27FC236}">
                  <a16:creationId xmlns:a16="http://schemas.microsoft.com/office/drawing/2014/main" id="{757ABE4B-6E37-4902-8D71-558327B9968F}"/>
                </a:ext>
              </a:extLst>
            </p:cNvPr>
            <p:cNvPicPr>
              <a:picLocks noChangeAspect="1"/>
            </p:cNvPicPr>
            <p:nvPr/>
          </p:nvPicPr>
          <p:blipFill rotWithShape="1">
            <a:blip r:embed="rId6"/>
            <a:srcRect t="10531" b="35427"/>
            <a:stretch/>
          </p:blipFill>
          <p:spPr>
            <a:xfrm>
              <a:off x="4189437" y="2014207"/>
              <a:ext cx="4853799" cy="1695758"/>
            </a:xfrm>
            <a:prstGeom prst="rect">
              <a:avLst/>
            </a:prstGeom>
            <a:ln>
              <a:solidFill>
                <a:srgbClr val="EEA529"/>
              </a:solidFill>
            </a:ln>
          </p:spPr>
        </p:pic>
        <p:cxnSp>
          <p:nvCxnSpPr>
            <p:cNvPr id="25" name="Straight Connector 24">
              <a:extLst>
                <a:ext uri="{FF2B5EF4-FFF2-40B4-BE49-F238E27FC236}">
                  <a16:creationId xmlns:a16="http://schemas.microsoft.com/office/drawing/2014/main" id="{5A91A08C-52EE-4749-A3D4-CFD5970429BB}"/>
                </a:ext>
              </a:extLst>
            </p:cNvPr>
            <p:cNvCxnSpPr>
              <a:cxnSpLocks/>
            </p:cNvCxnSpPr>
            <p:nvPr/>
          </p:nvCxnSpPr>
          <p:spPr>
            <a:xfrm>
              <a:off x="7471954" y="3278777"/>
              <a:ext cx="849086" cy="0"/>
            </a:xfrm>
            <a:prstGeom prst="line">
              <a:avLst/>
            </a:prstGeom>
            <a:ln>
              <a:solidFill>
                <a:srgbClr val="EEA529"/>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08B01A9-73C4-441A-92EA-53E55B411C7A}"/>
                </a:ext>
              </a:extLst>
            </p:cNvPr>
            <p:cNvCxnSpPr>
              <a:cxnSpLocks/>
            </p:cNvCxnSpPr>
            <p:nvPr/>
          </p:nvCxnSpPr>
          <p:spPr>
            <a:xfrm>
              <a:off x="7471954" y="3587932"/>
              <a:ext cx="849086" cy="0"/>
            </a:xfrm>
            <a:prstGeom prst="line">
              <a:avLst/>
            </a:prstGeom>
            <a:ln>
              <a:solidFill>
                <a:srgbClr val="EEA52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209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 Modify Search - Filters</a:t>
            </a:r>
          </a:p>
        </p:txBody>
      </p:sp>
      <p:pic>
        <p:nvPicPr>
          <p:cNvPr id="7" name="Picture 6">
            <a:extLst>
              <a:ext uri="{FF2B5EF4-FFF2-40B4-BE49-F238E27FC236}">
                <a16:creationId xmlns:a16="http://schemas.microsoft.com/office/drawing/2014/main" id="{89B0D829-83EF-4905-84C0-CB7125DDCE5A}"/>
              </a:ext>
            </a:extLst>
          </p:cNvPr>
          <p:cNvPicPr>
            <a:picLocks noChangeAspect="1"/>
          </p:cNvPicPr>
          <p:nvPr/>
        </p:nvPicPr>
        <p:blipFill rotWithShape="1">
          <a:blip r:embed="rId4"/>
          <a:srcRect b="3859"/>
          <a:stretch/>
        </p:blipFill>
        <p:spPr>
          <a:xfrm>
            <a:off x="438692" y="1157460"/>
            <a:ext cx="8319081" cy="2506183"/>
          </a:xfrm>
          <a:prstGeom prst="rect">
            <a:avLst/>
          </a:prstGeom>
          <a:ln>
            <a:solidFill>
              <a:schemeClr val="bg2"/>
            </a:solidFill>
          </a:ln>
        </p:spPr>
      </p:pic>
      <p:sp>
        <p:nvSpPr>
          <p:cNvPr id="8" name="Content Placeholder 2"/>
          <p:cNvSpPr txBox="1">
            <a:spLocks/>
          </p:cNvSpPr>
          <p:nvPr/>
        </p:nvSpPr>
        <p:spPr bwMode="auto">
          <a:xfrm>
            <a:off x="457200" y="3719088"/>
            <a:ext cx="4682238" cy="245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lvl="2" indent="0">
              <a:spcBef>
                <a:spcPts val="600"/>
              </a:spcBef>
              <a:spcAft>
                <a:spcPts val="600"/>
              </a:spcAft>
              <a:buNone/>
            </a:pPr>
            <a:r>
              <a:rPr lang="en-US" sz="1500" b="1" dirty="0" smtClean="0"/>
              <a:t>Boolean Filters</a:t>
            </a:r>
          </a:p>
          <a:p>
            <a:pPr marL="285750" lvl="2" indent="-285750">
              <a:lnSpc>
                <a:spcPct val="100000"/>
              </a:lnSpc>
              <a:spcBef>
                <a:spcPts val="300"/>
              </a:spcBef>
              <a:spcAft>
                <a:spcPts val="0"/>
              </a:spcAft>
              <a:buFont typeface=".HelveticaNeueDeskInterface-Regular" charset="0"/>
              <a:buChar char="›"/>
            </a:pPr>
            <a:r>
              <a:rPr lang="en-US" dirty="0" smtClean="0"/>
              <a:t>Add </a:t>
            </a:r>
            <a:r>
              <a:rPr lang="en-US" dirty="0"/>
              <a:t>Boolean filters to a concept query or create a filter-only </a:t>
            </a:r>
            <a:r>
              <a:rPr lang="en-US" dirty="0" smtClean="0"/>
              <a:t>query</a:t>
            </a:r>
          </a:p>
          <a:p>
            <a:pPr marL="285750" lvl="2" indent="-285750">
              <a:lnSpc>
                <a:spcPct val="100000"/>
              </a:lnSpc>
              <a:spcBef>
                <a:spcPts val="300"/>
              </a:spcBef>
              <a:spcAft>
                <a:spcPts val="0"/>
              </a:spcAft>
              <a:buFont typeface=".HelveticaNeueDeskInterface-Regular" charset="0"/>
              <a:buChar char="›"/>
            </a:pPr>
            <a:r>
              <a:rPr lang="en-US" dirty="0" smtClean="0"/>
              <a:t>Select </a:t>
            </a:r>
            <a:r>
              <a:rPr lang="en-US" dirty="0"/>
              <a:t>one or more filters and enter filter criteria </a:t>
            </a:r>
            <a:endParaRPr lang="en-US" dirty="0" smtClean="0"/>
          </a:p>
          <a:p>
            <a:pPr marL="285750" lvl="2" indent="-285750">
              <a:lnSpc>
                <a:spcPct val="100000"/>
              </a:lnSpc>
              <a:spcBef>
                <a:spcPts val="300"/>
              </a:spcBef>
              <a:spcAft>
                <a:spcPts val="0"/>
              </a:spcAft>
              <a:buFont typeface=".HelveticaNeueDeskInterface-Regular" charset="0"/>
              <a:buChar char="›"/>
            </a:pPr>
            <a:r>
              <a:rPr lang="en-US" dirty="0" smtClean="0"/>
              <a:t>Filters </a:t>
            </a:r>
            <a:r>
              <a:rPr lang="en-US" dirty="0"/>
              <a:t>are defaulted to “Limit to” and may be changed to “</a:t>
            </a:r>
            <a:r>
              <a:rPr lang="en-US" dirty="0" smtClean="0"/>
              <a:t>Exclude”</a:t>
            </a:r>
            <a:br>
              <a:rPr lang="en-US" dirty="0" smtClean="0"/>
            </a:br>
            <a:r>
              <a:rPr lang="en-US" sz="1050" i="1" dirty="0" smtClean="0"/>
              <a:t>Note: Use caution when using “Exclude” filters to avoid eliminating important art</a:t>
            </a:r>
          </a:p>
          <a:p>
            <a:pPr marL="285750" lvl="2" indent="-285750">
              <a:lnSpc>
                <a:spcPct val="100000"/>
              </a:lnSpc>
              <a:spcBef>
                <a:spcPts val="300"/>
              </a:spcBef>
              <a:spcAft>
                <a:spcPts val="0"/>
              </a:spcAft>
              <a:buFont typeface=".HelveticaNeueDeskInterface-Regular" charset="0"/>
              <a:buChar char="›"/>
            </a:pPr>
            <a:r>
              <a:rPr lang="en-US" dirty="0" smtClean="0"/>
              <a:t>Non-Patent Literature and Patents + NPL have different filters available due to the limited fields available</a:t>
            </a:r>
            <a:endParaRPr lang="en-US" dirty="0"/>
          </a:p>
        </p:txBody>
      </p:sp>
      <p:grpSp>
        <p:nvGrpSpPr>
          <p:cNvPr id="4" name="Group 3"/>
          <p:cNvGrpSpPr/>
          <p:nvPr/>
        </p:nvGrpSpPr>
        <p:grpSpPr>
          <a:xfrm>
            <a:off x="5630500" y="3699705"/>
            <a:ext cx="3127273" cy="2326341"/>
            <a:chOff x="5702532" y="3237893"/>
            <a:chExt cx="3361136" cy="2500309"/>
          </a:xfrm>
        </p:grpSpPr>
        <p:pic>
          <p:nvPicPr>
            <p:cNvPr id="12" name="Picture 11">
              <a:extLst>
                <a:ext uri="{FF2B5EF4-FFF2-40B4-BE49-F238E27FC236}">
                  <a16:creationId xmlns:a16="http://schemas.microsoft.com/office/drawing/2014/main" id="{ECE6FAF0-C1BA-4406-99FB-18E16D53A52B}"/>
                </a:ext>
              </a:extLst>
            </p:cNvPr>
            <p:cNvPicPr>
              <a:picLocks noChangeAspect="1"/>
            </p:cNvPicPr>
            <p:nvPr/>
          </p:nvPicPr>
          <p:blipFill rotWithShape="1">
            <a:blip r:embed="rId5"/>
            <a:srcRect l="2653" t="10044" r="54657"/>
            <a:stretch/>
          </p:blipFill>
          <p:spPr>
            <a:xfrm>
              <a:off x="5754034" y="3237893"/>
              <a:ext cx="2849259" cy="1950336"/>
            </a:xfrm>
            <a:prstGeom prst="rect">
              <a:avLst/>
            </a:prstGeom>
          </p:spPr>
        </p:pic>
        <p:pic>
          <p:nvPicPr>
            <p:cNvPr id="13" name="Picture 12">
              <a:extLst>
                <a:ext uri="{FF2B5EF4-FFF2-40B4-BE49-F238E27FC236}">
                  <a16:creationId xmlns:a16="http://schemas.microsoft.com/office/drawing/2014/main" id="{32BDAD97-CF53-48B8-800B-6454FA276A3D}"/>
                </a:ext>
              </a:extLst>
            </p:cNvPr>
            <p:cNvPicPr>
              <a:picLocks noChangeAspect="1"/>
            </p:cNvPicPr>
            <p:nvPr/>
          </p:nvPicPr>
          <p:blipFill rotWithShape="1">
            <a:blip r:embed="rId5"/>
            <a:srcRect l="80000" t="10044" r="1492"/>
            <a:stretch/>
          </p:blipFill>
          <p:spPr>
            <a:xfrm>
              <a:off x="7818437" y="3304757"/>
              <a:ext cx="1213324" cy="1915693"/>
            </a:xfrm>
            <a:prstGeom prst="rect">
              <a:avLst/>
            </a:prstGeom>
          </p:spPr>
        </p:pic>
        <p:sp>
          <p:nvSpPr>
            <p:cNvPr id="14" name="Rectangle 13">
              <a:extLst>
                <a:ext uri="{FF2B5EF4-FFF2-40B4-BE49-F238E27FC236}">
                  <a16:creationId xmlns:a16="http://schemas.microsoft.com/office/drawing/2014/main" id="{12B45410-28BA-466D-BC9C-968E4496AF13}"/>
                </a:ext>
              </a:extLst>
            </p:cNvPr>
            <p:cNvSpPr/>
            <p:nvPr/>
          </p:nvSpPr>
          <p:spPr>
            <a:xfrm>
              <a:off x="5702532" y="3270115"/>
              <a:ext cx="3361136" cy="2468087"/>
            </a:xfrm>
            <a:prstGeom prst="rect">
              <a:avLst/>
            </a:prstGeom>
            <a:noFill/>
            <a:ln>
              <a:solidFill>
                <a:srgbClr val="EEA5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55ED780-DBEE-4FAA-B248-821619E32BF4}"/>
              </a:ext>
            </a:extLst>
          </p:cNvPr>
          <p:cNvSpPr/>
          <p:nvPr/>
        </p:nvSpPr>
        <p:spPr>
          <a:xfrm>
            <a:off x="5630500" y="5537765"/>
            <a:ext cx="3127273" cy="461665"/>
          </a:xfrm>
          <a:prstGeom prst="rect">
            <a:avLst/>
          </a:prstGeom>
        </p:spPr>
        <p:txBody>
          <a:bodyPr wrap="square">
            <a:spAutoFit/>
          </a:bodyPr>
          <a:lstStyle/>
          <a:p>
            <a:pPr algn="ctr"/>
            <a:r>
              <a:rPr lang="en-US" sz="1200" dirty="0">
                <a:solidFill>
                  <a:srgbClr val="757574"/>
                </a:solidFill>
                <a:latin typeface="Calibri" charset="0"/>
                <a:ea typeface="Calibri" charset="0"/>
                <a:cs typeface="Calibri" charset="0"/>
              </a:rPr>
              <a:t>Easily filter from some visualizations for easy and fast visual searching</a:t>
            </a:r>
            <a:endParaRPr lang="en-US" sz="1200" dirty="0">
              <a:latin typeface="Calibri" charset="0"/>
              <a:ea typeface="Calibri" charset="0"/>
              <a:cs typeface="Calibri" charset="0"/>
            </a:endParaRPr>
          </a:p>
        </p:txBody>
      </p:sp>
    </p:spTree>
    <p:extLst>
      <p:ext uri="{BB962C8B-B14F-4D97-AF65-F5344CB8AC3E}">
        <p14:creationId xmlns:p14="http://schemas.microsoft.com/office/powerpoint/2010/main" val="20389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 Corporate Tree</a:t>
            </a:r>
          </a:p>
        </p:txBody>
      </p:sp>
      <p:sp>
        <p:nvSpPr>
          <p:cNvPr id="8" name="Content Placeholder 2"/>
          <p:cNvSpPr txBox="1">
            <a:spLocks/>
          </p:cNvSpPr>
          <p:nvPr/>
        </p:nvSpPr>
        <p:spPr bwMode="auto">
          <a:xfrm>
            <a:off x="457198" y="1305056"/>
            <a:ext cx="5275619" cy="470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lvl="2" indent="0">
              <a:spcBef>
                <a:spcPts val="600"/>
              </a:spcBef>
              <a:spcAft>
                <a:spcPts val="600"/>
              </a:spcAft>
              <a:buNone/>
            </a:pPr>
            <a:r>
              <a:rPr lang="en-US" sz="1200" b="1" dirty="0" smtClean="0"/>
              <a:t>Accessing the Corporate Tree</a:t>
            </a:r>
          </a:p>
          <a:p>
            <a:pPr lvl="2" indent="0">
              <a:lnSpc>
                <a:spcPct val="100000"/>
              </a:lnSpc>
              <a:spcBef>
                <a:spcPts val="300"/>
              </a:spcBef>
              <a:spcAft>
                <a:spcPts val="0"/>
              </a:spcAft>
              <a:buSzPct val="90000"/>
              <a:buNone/>
            </a:pPr>
            <a:r>
              <a:rPr lang="en-US" sz="1100" dirty="0" smtClean="0"/>
              <a:t>The Corporate Tree helps create accurate and thorough</a:t>
            </a:r>
            <a:br>
              <a:rPr lang="en-US" sz="1100" dirty="0" smtClean="0"/>
            </a:br>
            <a:r>
              <a:rPr lang="en-US" sz="1100" dirty="0" smtClean="0"/>
              <a:t>patent portfolios, explore company relations, and view</a:t>
            </a:r>
            <a:br>
              <a:rPr lang="en-US" sz="1100" dirty="0" smtClean="0"/>
            </a:br>
            <a:r>
              <a:rPr lang="en-US" sz="1100" dirty="0" smtClean="0"/>
              <a:t>company financial information.</a:t>
            </a:r>
          </a:p>
          <a:p>
            <a:pPr lvl="2" indent="0">
              <a:lnSpc>
                <a:spcPct val="100000"/>
              </a:lnSpc>
              <a:spcBef>
                <a:spcPts val="300"/>
              </a:spcBef>
              <a:spcAft>
                <a:spcPts val="0"/>
              </a:spcAft>
              <a:buSzPct val="90000"/>
              <a:buNone/>
            </a:pPr>
            <a:r>
              <a:rPr lang="en-US" sz="1100" dirty="0" smtClean="0"/>
              <a:t>Three places to access the Corporate Tree:</a:t>
            </a:r>
          </a:p>
          <a:p>
            <a:pPr marL="342900" lvl="2" indent="-342900">
              <a:lnSpc>
                <a:spcPct val="100000"/>
              </a:lnSpc>
              <a:spcBef>
                <a:spcPts val="300"/>
              </a:spcBef>
              <a:spcAft>
                <a:spcPts val="0"/>
              </a:spcAft>
              <a:buSzPct val="90000"/>
              <a:buFont typeface="+mj-lt"/>
              <a:buAutoNum type="arabicPeriod"/>
            </a:pPr>
            <a:r>
              <a:rPr lang="en-US" sz="1100" dirty="0" smtClean="0"/>
              <a:t>Sidebar Menu (shown)</a:t>
            </a:r>
          </a:p>
          <a:p>
            <a:pPr marL="342900" lvl="2" indent="-342900">
              <a:lnSpc>
                <a:spcPct val="100000"/>
              </a:lnSpc>
              <a:spcBef>
                <a:spcPts val="300"/>
              </a:spcBef>
              <a:spcAft>
                <a:spcPts val="0"/>
              </a:spcAft>
              <a:buSzPct val="90000"/>
              <a:buFont typeface="+mj-lt"/>
              <a:buAutoNum type="arabicPeriod"/>
            </a:pPr>
            <a:r>
              <a:rPr lang="en-US" sz="1100" dirty="0" smtClean="0"/>
              <a:t>Portfolio by Organization Wizard</a:t>
            </a:r>
          </a:p>
          <a:p>
            <a:pPr marL="285750" lvl="2" indent="-285750">
              <a:lnSpc>
                <a:spcPct val="100000"/>
              </a:lnSpc>
              <a:spcBef>
                <a:spcPts val="300"/>
              </a:spcBef>
              <a:spcAft>
                <a:spcPts val="0"/>
              </a:spcAft>
              <a:buFont typeface=".HelveticaNeueDeskInterface-Regular" charset="0"/>
              <a:buChar char="›"/>
            </a:pPr>
            <a:r>
              <a:rPr lang="en-US" sz="1100" dirty="0" smtClean="0"/>
              <a:t>Sidebar Menu &gt; Add Items &gt; Portfolio by Organization</a:t>
            </a:r>
          </a:p>
          <a:p>
            <a:pPr lvl="2" indent="0">
              <a:lnSpc>
                <a:spcPct val="100000"/>
              </a:lnSpc>
              <a:spcBef>
                <a:spcPts val="300"/>
              </a:spcBef>
              <a:spcAft>
                <a:spcPts val="0"/>
              </a:spcAft>
              <a:buNone/>
            </a:pPr>
            <a:r>
              <a:rPr lang="en-US" sz="800" i="1" dirty="0" smtClean="0"/>
              <a:t>Note: Use Portfolio by Organization Wizard to leverage Corporate Tree</a:t>
            </a:r>
            <a:br>
              <a:rPr lang="en-US" sz="800" i="1" dirty="0" smtClean="0"/>
            </a:br>
            <a:r>
              <a:rPr lang="en-US" sz="800" i="1" dirty="0" smtClean="0"/>
              <a:t>and name normalization to create the most complete and accurate portfolios</a:t>
            </a:r>
          </a:p>
          <a:p>
            <a:pPr marL="342900" lvl="2" indent="-342900">
              <a:lnSpc>
                <a:spcPct val="100000"/>
              </a:lnSpc>
              <a:spcBef>
                <a:spcPts val="300"/>
              </a:spcBef>
              <a:spcAft>
                <a:spcPts val="0"/>
              </a:spcAft>
              <a:buSzPct val="90000"/>
              <a:buFont typeface="+mj-lt"/>
              <a:buAutoNum type="arabicPeriod" startAt="3"/>
            </a:pPr>
            <a:r>
              <a:rPr lang="en-US" sz="1100" dirty="0" smtClean="0"/>
              <a:t>Current Assignee Filter</a:t>
            </a:r>
          </a:p>
          <a:p>
            <a:pPr lvl="2" indent="0">
              <a:lnSpc>
                <a:spcPct val="100000"/>
              </a:lnSpc>
              <a:spcBef>
                <a:spcPts val="600"/>
              </a:spcBef>
              <a:spcAft>
                <a:spcPts val="600"/>
              </a:spcAft>
              <a:buNone/>
            </a:pPr>
            <a:endParaRPr lang="en-US" sz="1200" b="1" dirty="0" smtClean="0"/>
          </a:p>
          <a:p>
            <a:pPr lvl="2" indent="0">
              <a:lnSpc>
                <a:spcPct val="100000"/>
              </a:lnSpc>
              <a:spcBef>
                <a:spcPts val="600"/>
              </a:spcBef>
              <a:spcAft>
                <a:spcPts val="600"/>
              </a:spcAft>
              <a:buNone/>
            </a:pPr>
            <a:r>
              <a:rPr lang="en-US" sz="1200" b="1" dirty="0" smtClean="0"/>
              <a:t>Using the Corporate Tree</a:t>
            </a:r>
            <a:endParaRPr lang="en-US" sz="1100" dirty="0"/>
          </a:p>
          <a:p>
            <a:pPr indent="-342900" fontAlgn="auto">
              <a:lnSpc>
                <a:spcPct val="100000"/>
              </a:lnSpc>
              <a:spcBef>
                <a:spcPct val="20000"/>
              </a:spcBef>
              <a:spcAft>
                <a:spcPts val="0"/>
              </a:spcAft>
              <a:buClr>
                <a:schemeClr val="bg2"/>
              </a:buClr>
              <a:buFont typeface="+mj-lt"/>
              <a:buAutoNum type="alphaUcPeriod"/>
              <a:defRPr/>
            </a:pPr>
            <a:r>
              <a:rPr lang="en-US" sz="1100" dirty="0"/>
              <a:t>Enter entity name and search</a:t>
            </a:r>
          </a:p>
          <a:p>
            <a:pPr indent="-342900" fontAlgn="auto">
              <a:lnSpc>
                <a:spcPct val="100000"/>
              </a:lnSpc>
              <a:spcBef>
                <a:spcPct val="20000"/>
              </a:spcBef>
              <a:spcAft>
                <a:spcPts val="0"/>
              </a:spcAft>
              <a:buClr>
                <a:schemeClr val="bg2"/>
              </a:buClr>
              <a:buFont typeface="+mj-lt"/>
              <a:buAutoNum type="alphaUcPeriod"/>
              <a:defRPr/>
            </a:pPr>
            <a:r>
              <a:rPr lang="en-US" sz="1100" dirty="0" smtClean="0"/>
              <a:t>Click </a:t>
            </a:r>
            <a:r>
              <a:rPr lang="en-US" sz="1100" dirty="0"/>
              <a:t>“VIEW” to see ultimate parent and </a:t>
            </a:r>
            <a:r>
              <a:rPr lang="en-US" sz="1100" dirty="0" smtClean="0"/>
              <a:t>children</a:t>
            </a:r>
            <a:br>
              <a:rPr lang="en-US" sz="1100" dirty="0" smtClean="0"/>
            </a:br>
            <a:r>
              <a:rPr lang="en-US" sz="1100" dirty="0" smtClean="0"/>
              <a:t>       with </a:t>
            </a:r>
            <a:r>
              <a:rPr lang="en-US" sz="1100" dirty="0"/>
              <a:t>patents (searchable)</a:t>
            </a:r>
          </a:p>
          <a:p>
            <a:pPr indent="-342900" fontAlgn="auto">
              <a:lnSpc>
                <a:spcPct val="100000"/>
              </a:lnSpc>
              <a:spcBef>
                <a:spcPct val="20000"/>
              </a:spcBef>
              <a:spcAft>
                <a:spcPts val="0"/>
              </a:spcAft>
              <a:buClr>
                <a:schemeClr val="bg2"/>
              </a:buClr>
              <a:buFont typeface="+mj-lt"/>
              <a:buAutoNum type="alphaUcPeriod"/>
              <a:defRPr/>
            </a:pPr>
            <a:r>
              <a:rPr lang="en-US" sz="1100" dirty="0" smtClean="0"/>
              <a:t>Click </a:t>
            </a:r>
            <a:r>
              <a:rPr lang="en-US" sz="1100" dirty="0"/>
              <a:t>“INFO” to view company information</a:t>
            </a:r>
          </a:p>
          <a:p>
            <a:pPr indent="-342900" fontAlgn="auto">
              <a:lnSpc>
                <a:spcPct val="100000"/>
              </a:lnSpc>
              <a:spcBef>
                <a:spcPct val="20000"/>
              </a:spcBef>
              <a:spcAft>
                <a:spcPts val="0"/>
              </a:spcAft>
              <a:buClr>
                <a:schemeClr val="bg2"/>
              </a:buClr>
              <a:buFont typeface="+mj-lt"/>
              <a:buAutoNum type="alphaUcPeriod"/>
              <a:defRPr/>
            </a:pPr>
            <a:r>
              <a:rPr lang="en-US" sz="1100" dirty="0" smtClean="0"/>
              <a:t>Select </a:t>
            </a:r>
            <a:r>
              <a:rPr lang="en-US" sz="1100" dirty="0"/>
              <a:t>ultimate parent and children and click “Selected” menu to</a:t>
            </a:r>
            <a:r>
              <a:rPr lang="en-US" sz="1100" dirty="0" smtClean="0"/>
              <a:t>:</a:t>
            </a:r>
          </a:p>
          <a:p>
            <a:pPr lvl="2" indent="-342900" fontAlgn="auto">
              <a:lnSpc>
                <a:spcPct val="100000"/>
              </a:lnSpc>
              <a:spcBef>
                <a:spcPct val="20000"/>
              </a:spcBef>
              <a:spcAft>
                <a:spcPts val="0"/>
              </a:spcAft>
              <a:buClr>
                <a:schemeClr val="bg2"/>
              </a:buClr>
              <a:defRPr/>
            </a:pPr>
            <a:r>
              <a:rPr lang="en-US" sz="1000" dirty="0" smtClean="0"/>
              <a:t>Build </a:t>
            </a:r>
            <a:r>
              <a:rPr lang="en-US" sz="1000" dirty="0"/>
              <a:t>portfolio of patents assigned to the entity </a:t>
            </a:r>
            <a:r>
              <a:rPr lang="en-US" sz="1000" dirty="0" smtClean="0"/>
              <a:t>name(s) selected</a:t>
            </a:r>
          </a:p>
          <a:p>
            <a:pPr lvl="2" indent="-342900" fontAlgn="auto">
              <a:lnSpc>
                <a:spcPct val="100000"/>
              </a:lnSpc>
              <a:spcBef>
                <a:spcPct val="20000"/>
              </a:spcBef>
              <a:spcAft>
                <a:spcPts val="0"/>
              </a:spcAft>
              <a:buClr>
                <a:schemeClr val="bg2"/>
              </a:buClr>
              <a:defRPr/>
            </a:pPr>
            <a:r>
              <a:rPr lang="en-US" sz="1000" dirty="0" smtClean="0"/>
              <a:t>Save </a:t>
            </a:r>
            <a:r>
              <a:rPr lang="en-US" sz="1000" dirty="0"/>
              <a:t>as Term List to be accessed later or used as a </a:t>
            </a:r>
            <a:r>
              <a:rPr lang="en-US" sz="1000" dirty="0" smtClean="0"/>
              <a:t>filter</a:t>
            </a:r>
          </a:p>
          <a:p>
            <a:pPr lvl="2" indent="-342900" fontAlgn="auto">
              <a:lnSpc>
                <a:spcPct val="100000"/>
              </a:lnSpc>
              <a:spcBef>
                <a:spcPct val="20000"/>
              </a:spcBef>
              <a:spcAft>
                <a:spcPts val="0"/>
              </a:spcAft>
              <a:buClr>
                <a:schemeClr val="bg2"/>
              </a:buClr>
              <a:defRPr/>
            </a:pPr>
            <a:r>
              <a:rPr lang="en-US" sz="1000" dirty="0" smtClean="0"/>
              <a:t>Load </a:t>
            </a:r>
            <a:r>
              <a:rPr lang="en-US" sz="1000" dirty="0"/>
              <a:t>in Discover to load patents assigned to entity name(s) </a:t>
            </a:r>
            <a:r>
              <a:rPr lang="en-US" sz="1000" dirty="0" smtClean="0"/>
              <a:t>selected</a:t>
            </a:r>
          </a:p>
          <a:p>
            <a:pPr lvl="2" indent="-342900" fontAlgn="auto">
              <a:lnSpc>
                <a:spcPct val="100000"/>
              </a:lnSpc>
              <a:spcBef>
                <a:spcPct val="20000"/>
              </a:spcBef>
              <a:spcAft>
                <a:spcPts val="0"/>
              </a:spcAft>
              <a:buClr>
                <a:schemeClr val="bg2"/>
              </a:buClr>
              <a:defRPr/>
            </a:pPr>
            <a:r>
              <a:rPr lang="en-US" sz="1000" dirty="0" smtClean="0"/>
              <a:t>Quick </a:t>
            </a:r>
            <a:r>
              <a:rPr lang="en-US" sz="1000" dirty="0"/>
              <a:t>CSV Download </a:t>
            </a:r>
          </a:p>
          <a:p>
            <a:pPr indent="-342900" fontAlgn="auto">
              <a:lnSpc>
                <a:spcPct val="100000"/>
              </a:lnSpc>
              <a:spcBef>
                <a:spcPct val="20000"/>
              </a:spcBef>
              <a:spcAft>
                <a:spcPts val="0"/>
              </a:spcAft>
              <a:buClr>
                <a:schemeClr val="bg2"/>
              </a:buClr>
              <a:buFont typeface="+mj-lt"/>
              <a:buAutoNum type="alphaUcPeriod"/>
              <a:defRPr/>
            </a:pPr>
            <a:endParaRPr lang="en-US" sz="1100" dirty="0"/>
          </a:p>
          <a:p>
            <a:pPr marL="342900" lvl="2" indent="-342900">
              <a:lnSpc>
                <a:spcPct val="100000"/>
              </a:lnSpc>
              <a:spcBef>
                <a:spcPts val="300"/>
              </a:spcBef>
              <a:spcAft>
                <a:spcPts val="0"/>
              </a:spcAft>
              <a:buClr>
                <a:schemeClr val="bg2"/>
              </a:buClr>
              <a:buSzPct val="90000"/>
              <a:buFont typeface="+mj-lt"/>
              <a:buAutoNum type="alphaUcPeriod"/>
            </a:pPr>
            <a:endParaRPr lang="en-US" sz="1100" dirty="0" smtClean="0"/>
          </a:p>
        </p:txBody>
      </p:sp>
      <p:pic>
        <p:nvPicPr>
          <p:cNvPr id="11" name="Picture 10">
            <a:extLst>
              <a:ext uri="{FF2B5EF4-FFF2-40B4-BE49-F238E27FC236}">
                <a16:creationId xmlns:a16="http://schemas.microsoft.com/office/drawing/2014/main" id="{A9436DEB-C82E-45D1-90F5-54D191765E53}"/>
              </a:ext>
            </a:extLst>
          </p:cNvPr>
          <p:cNvPicPr>
            <a:picLocks noChangeAspect="1"/>
          </p:cNvPicPr>
          <p:nvPr/>
        </p:nvPicPr>
        <p:blipFill rotWithShape="1">
          <a:blip r:embed="rId4"/>
          <a:srcRect l="1277" t="1101" r="1756" b="2792"/>
          <a:stretch/>
        </p:blipFill>
        <p:spPr>
          <a:xfrm>
            <a:off x="4756293" y="1964840"/>
            <a:ext cx="4171066" cy="2765495"/>
          </a:xfrm>
          <a:prstGeom prst="rect">
            <a:avLst/>
          </a:prstGeom>
          <a:ln>
            <a:solidFill>
              <a:srgbClr val="EEA529"/>
            </a:solidFill>
          </a:ln>
        </p:spPr>
      </p:pic>
      <p:sp>
        <p:nvSpPr>
          <p:cNvPr id="15" name="Rectangle 14">
            <a:extLst>
              <a:ext uri="{FF2B5EF4-FFF2-40B4-BE49-F238E27FC236}">
                <a16:creationId xmlns:a16="http://schemas.microsoft.com/office/drawing/2014/main" id="{5AF9BEC4-E786-458D-8ECA-2B296414D2A3}"/>
              </a:ext>
            </a:extLst>
          </p:cNvPr>
          <p:cNvSpPr/>
          <p:nvPr/>
        </p:nvSpPr>
        <p:spPr>
          <a:xfrm>
            <a:off x="8048354" y="3643960"/>
            <a:ext cx="826561" cy="878722"/>
          </a:xfrm>
          <a:prstGeom prst="rect">
            <a:avLst/>
          </a:prstGeom>
          <a:noFill/>
          <a:ln w="12700">
            <a:solidFill>
              <a:srgbClr val="EEA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986A12-C50C-4FBA-9DD0-8EEE41FF774A}"/>
              </a:ext>
            </a:extLst>
          </p:cNvPr>
          <p:cNvSpPr txBox="1"/>
          <p:nvPr/>
        </p:nvSpPr>
        <p:spPr>
          <a:xfrm>
            <a:off x="6580413" y="2705594"/>
            <a:ext cx="777074" cy="345562"/>
          </a:xfrm>
          <a:prstGeom prst="rect">
            <a:avLst/>
          </a:prstGeom>
          <a:noFill/>
          <a:ln>
            <a:noFill/>
          </a:ln>
        </p:spPr>
        <p:txBody>
          <a:bodyPr wrap="square" rtlCol="0">
            <a:spAutoFit/>
          </a:bodyPr>
          <a:lstStyle/>
          <a:p>
            <a:r>
              <a:rPr lang="en-US" sz="900" b="1" dirty="0">
                <a:solidFill>
                  <a:srgbClr val="EEA529"/>
                </a:solidFill>
                <a:latin typeface="Verdana" charset="0"/>
                <a:ea typeface="Verdana" charset="0"/>
                <a:cs typeface="Verdana" charset="0"/>
              </a:rPr>
              <a:t>Search Children</a:t>
            </a:r>
          </a:p>
        </p:txBody>
      </p:sp>
      <p:sp>
        <p:nvSpPr>
          <p:cNvPr id="18" name="Rectangle 17">
            <a:extLst>
              <a:ext uri="{FF2B5EF4-FFF2-40B4-BE49-F238E27FC236}">
                <a16:creationId xmlns:a16="http://schemas.microsoft.com/office/drawing/2014/main" id="{6C6F7E0A-A7E3-4F97-BFCD-8E67BB83C23D}"/>
              </a:ext>
            </a:extLst>
          </p:cNvPr>
          <p:cNvSpPr/>
          <p:nvPr/>
        </p:nvSpPr>
        <p:spPr>
          <a:xfrm>
            <a:off x="7518303" y="2781954"/>
            <a:ext cx="1308841" cy="17493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867BDC-61D8-4C9D-8BFD-3338C1379CA7}"/>
              </a:ext>
            </a:extLst>
          </p:cNvPr>
          <p:cNvSpPr/>
          <p:nvPr/>
        </p:nvSpPr>
        <p:spPr>
          <a:xfrm>
            <a:off x="8552670" y="2232615"/>
            <a:ext cx="204898" cy="123250"/>
          </a:xfrm>
          <a:prstGeom prst="rect">
            <a:avLst/>
          </a:prstGeom>
          <a:noFill/>
          <a:ln w="28575">
            <a:solidFill>
              <a:srgbClr val="EEA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6A6FD53-3A02-4A30-AEB9-6059855760A5}"/>
              </a:ext>
            </a:extLst>
          </p:cNvPr>
          <p:cNvCxnSpPr>
            <a:cxnSpLocks/>
          </p:cNvCxnSpPr>
          <p:nvPr/>
        </p:nvCxnSpPr>
        <p:spPr>
          <a:xfrm>
            <a:off x="7278553" y="2871030"/>
            <a:ext cx="216803" cy="0"/>
          </a:xfrm>
          <a:prstGeom prst="straightConnector1">
            <a:avLst/>
          </a:prstGeom>
          <a:ln w="28575">
            <a:solidFill>
              <a:srgbClr val="EEA529"/>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08F5678-8138-4F10-99F2-A35F824022E5}"/>
              </a:ext>
            </a:extLst>
          </p:cNvPr>
          <p:cNvPicPr>
            <a:picLocks noChangeAspect="1"/>
          </p:cNvPicPr>
          <p:nvPr/>
        </p:nvPicPr>
        <p:blipFill>
          <a:blip r:embed="rId5"/>
          <a:stretch>
            <a:fillRect/>
          </a:stretch>
        </p:blipFill>
        <p:spPr>
          <a:xfrm>
            <a:off x="4756293" y="1305056"/>
            <a:ext cx="3795447" cy="553881"/>
          </a:xfrm>
          <a:prstGeom prst="rect">
            <a:avLst/>
          </a:prstGeom>
          <a:ln>
            <a:solidFill>
              <a:srgbClr val="EEA529"/>
            </a:solidFill>
          </a:ln>
        </p:spPr>
      </p:pic>
      <p:pic>
        <p:nvPicPr>
          <p:cNvPr id="22" name="Picture 21">
            <a:extLst>
              <a:ext uri="{FF2B5EF4-FFF2-40B4-BE49-F238E27FC236}">
                <a16:creationId xmlns:a16="http://schemas.microsoft.com/office/drawing/2014/main" id="{E484A8F4-1198-49B2-9823-1BD033AD3281}"/>
              </a:ext>
            </a:extLst>
          </p:cNvPr>
          <p:cNvPicPr>
            <a:picLocks noChangeAspect="1"/>
          </p:cNvPicPr>
          <p:nvPr/>
        </p:nvPicPr>
        <p:blipFill>
          <a:blip r:embed="rId6"/>
          <a:stretch>
            <a:fillRect/>
          </a:stretch>
        </p:blipFill>
        <p:spPr>
          <a:xfrm>
            <a:off x="4858384" y="3691122"/>
            <a:ext cx="2545082" cy="1204649"/>
          </a:xfrm>
          <a:prstGeom prst="rect">
            <a:avLst/>
          </a:prstGeom>
          <a:ln>
            <a:solidFill>
              <a:srgbClr val="EEA529"/>
            </a:solidFill>
          </a:ln>
        </p:spPr>
      </p:pic>
      <p:pic>
        <p:nvPicPr>
          <p:cNvPr id="23" name="Picture 22">
            <a:extLst>
              <a:ext uri="{FF2B5EF4-FFF2-40B4-BE49-F238E27FC236}">
                <a16:creationId xmlns:a16="http://schemas.microsoft.com/office/drawing/2014/main" id="{EE7D888F-0A8F-4CDB-84E3-824D718F0336}"/>
              </a:ext>
            </a:extLst>
          </p:cNvPr>
          <p:cNvPicPr>
            <a:picLocks noChangeAspect="1"/>
          </p:cNvPicPr>
          <p:nvPr/>
        </p:nvPicPr>
        <p:blipFill rotWithShape="1">
          <a:blip r:embed="rId7"/>
          <a:srcRect t="25020" r="52406"/>
          <a:stretch/>
        </p:blipFill>
        <p:spPr>
          <a:xfrm>
            <a:off x="6226406" y="4159575"/>
            <a:ext cx="1502617" cy="932739"/>
          </a:xfrm>
          <a:prstGeom prst="rect">
            <a:avLst/>
          </a:prstGeom>
          <a:ln>
            <a:solidFill>
              <a:srgbClr val="EEA529"/>
            </a:solidFill>
          </a:ln>
        </p:spPr>
      </p:pic>
      <p:sp>
        <p:nvSpPr>
          <p:cNvPr id="24" name="TextBox 14">
            <a:extLst>
              <a:ext uri="{FF2B5EF4-FFF2-40B4-BE49-F238E27FC236}">
                <a16:creationId xmlns:a16="http://schemas.microsoft.com/office/drawing/2014/main" id="{A5F8F629-3D9D-4766-8665-BD059CFA92CA}"/>
              </a:ext>
            </a:extLst>
          </p:cNvPr>
          <p:cNvSpPr txBox="1">
            <a:spLocks noChangeArrowheads="1"/>
          </p:cNvSpPr>
          <p:nvPr/>
        </p:nvSpPr>
        <p:spPr bwMode="auto">
          <a:xfrm>
            <a:off x="7196380" y="1517345"/>
            <a:ext cx="250916" cy="3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A</a:t>
            </a:r>
          </a:p>
        </p:txBody>
      </p:sp>
      <p:sp>
        <p:nvSpPr>
          <p:cNvPr id="25" name="TextBox 14">
            <a:extLst>
              <a:ext uri="{FF2B5EF4-FFF2-40B4-BE49-F238E27FC236}">
                <a16:creationId xmlns:a16="http://schemas.microsoft.com/office/drawing/2014/main" id="{1534C4BE-0C1F-47BC-A45E-EA61066ABD95}"/>
              </a:ext>
            </a:extLst>
          </p:cNvPr>
          <p:cNvSpPr txBox="1">
            <a:spLocks noChangeArrowheads="1"/>
          </p:cNvSpPr>
          <p:nvPr/>
        </p:nvSpPr>
        <p:spPr bwMode="auto">
          <a:xfrm>
            <a:off x="6359269" y="2678172"/>
            <a:ext cx="250916" cy="3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B</a:t>
            </a:r>
          </a:p>
        </p:txBody>
      </p:sp>
      <p:sp>
        <p:nvSpPr>
          <p:cNvPr id="26" name="TextBox 14">
            <a:extLst>
              <a:ext uri="{FF2B5EF4-FFF2-40B4-BE49-F238E27FC236}">
                <a16:creationId xmlns:a16="http://schemas.microsoft.com/office/drawing/2014/main" id="{577C37E5-45DC-465E-9847-6062FFAFCD09}"/>
              </a:ext>
            </a:extLst>
          </p:cNvPr>
          <p:cNvSpPr txBox="1">
            <a:spLocks noChangeArrowheads="1"/>
          </p:cNvSpPr>
          <p:nvPr/>
        </p:nvSpPr>
        <p:spPr bwMode="auto">
          <a:xfrm>
            <a:off x="8233655" y="2097416"/>
            <a:ext cx="250916" cy="3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C</a:t>
            </a:r>
          </a:p>
        </p:txBody>
      </p:sp>
      <p:sp>
        <p:nvSpPr>
          <p:cNvPr id="27" name="TextBox 14">
            <a:extLst>
              <a:ext uri="{FF2B5EF4-FFF2-40B4-BE49-F238E27FC236}">
                <a16:creationId xmlns:a16="http://schemas.microsoft.com/office/drawing/2014/main" id="{9F67FEDF-66F5-4EAD-9B94-3626789DB186}"/>
              </a:ext>
            </a:extLst>
          </p:cNvPr>
          <p:cNvSpPr txBox="1">
            <a:spLocks noChangeArrowheads="1"/>
          </p:cNvSpPr>
          <p:nvPr/>
        </p:nvSpPr>
        <p:spPr bwMode="auto">
          <a:xfrm>
            <a:off x="6193137" y="3794904"/>
            <a:ext cx="250916" cy="3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C</a:t>
            </a:r>
          </a:p>
        </p:txBody>
      </p:sp>
      <p:sp>
        <p:nvSpPr>
          <p:cNvPr id="28" name="TextBox 27">
            <a:extLst>
              <a:ext uri="{FF2B5EF4-FFF2-40B4-BE49-F238E27FC236}">
                <a16:creationId xmlns:a16="http://schemas.microsoft.com/office/drawing/2014/main" id="{690E35B2-C966-420D-A4FD-CE978D0D0E80}"/>
              </a:ext>
            </a:extLst>
          </p:cNvPr>
          <p:cNvSpPr txBox="1">
            <a:spLocks noChangeArrowheads="1"/>
          </p:cNvSpPr>
          <p:nvPr/>
        </p:nvSpPr>
        <p:spPr bwMode="auto">
          <a:xfrm>
            <a:off x="8551740" y="3582753"/>
            <a:ext cx="250916" cy="3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Verdana" charset="0"/>
                <a:ea typeface="Verdana" charset="0"/>
                <a:cs typeface="Verdana" charset="0"/>
              </a:rPr>
              <a:t>D</a:t>
            </a:r>
          </a:p>
        </p:txBody>
      </p:sp>
    </p:spTree>
    <p:extLst>
      <p:ext uri="{BB962C8B-B14F-4D97-AF65-F5344CB8AC3E}">
        <p14:creationId xmlns:p14="http://schemas.microsoft.com/office/powerpoint/2010/main" val="32139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sz="1900" b="1" dirty="0" smtClean="0">
                <a:latin typeface="Verdana" pitchFamily="34" charset="0"/>
                <a:ea typeface="ＭＳ Ｐゴシック" pitchFamily="34" charset="-128"/>
              </a:rPr>
              <a:t>Review Results </a:t>
            </a:r>
            <a:r>
              <a:rPr lang="mr-IN" altLang="en-US" sz="1900" b="1" dirty="0" smtClean="0">
                <a:latin typeface="Verdana" pitchFamily="34" charset="0"/>
                <a:ea typeface="ＭＳ Ｐゴシック" pitchFamily="34" charset="-128"/>
              </a:rPr>
              <a:t>–</a:t>
            </a:r>
            <a:r>
              <a:rPr lang="en-US" altLang="en-US" sz="1900" b="1" dirty="0">
                <a:latin typeface="Verdana" pitchFamily="34" charset="0"/>
                <a:ea typeface="ＭＳ Ｐゴシック" pitchFamily="34" charset="-128"/>
              </a:rPr>
              <a:t> </a:t>
            </a:r>
            <a:r>
              <a:rPr lang="en-US" altLang="en-US" sz="1900" b="1" dirty="0" smtClean="0">
                <a:latin typeface="Verdana" pitchFamily="34" charset="0"/>
                <a:ea typeface="ＭＳ Ｐゴシック" pitchFamily="34" charset="-128"/>
              </a:rPr>
              <a:t>Viewing Results</a:t>
            </a:r>
          </a:p>
        </p:txBody>
      </p:sp>
      <p:sp>
        <p:nvSpPr>
          <p:cNvPr id="8" name="Content Placeholder 2"/>
          <p:cNvSpPr txBox="1">
            <a:spLocks/>
          </p:cNvSpPr>
          <p:nvPr/>
        </p:nvSpPr>
        <p:spPr bwMode="auto">
          <a:xfrm>
            <a:off x="523993" y="3940769"/>
            <a:ext cx="7852399" cy="21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lvl="2" indent="0">
              <a:spcBef>
                <a:spcPts val="600"/>
              </a:spcBef>
              <a:spcAft>
                <a:spcPts val="600"/>
              </a:spcAft>
              <a:buNone/>
            </a:pPr>
            <a:r>
              <a:rPr lang="en-US" sz="1500" b="1" dirty="0" smtClean="0"/>
              <a:t>Results are shown below the query. Results are default sorted by relevance on a 5-star scale.</a:t>
            </a:r>
          </a:p>
          <a:p>
            <a:pPr marL="342900" lvl="2" indent="-342900">
              <a:lnSpc>
                <a:spcPct val="100000"/>
              </a:lnSpc>
              <a:spcBef>
                <a:spcPts val="300"/>
              </a:spcBef>
              <a:spcAft>
                <a:spcPts val="0"/>
              </a:spcAft>
              <a:buSzPct val="90000"/>
              <a:buFont typeface="+mj-lt"/>
              <a:buAutoNum type="alphaUcPeriod"/>
            </a:pPr>
            <a:r>
              <a:rPr lang="en-US" dirty="0" smtClean="0"/>
              <a:t>Switch your results view to see a split view (list of results next to a document preview) or visualizations</a:t>
            </a:r>
          </a:p>
          <a:p>
            <a:pPr marL="342900" lvl="2" indent="-342900">
              <a:lnSpc>
                <a:spcPct val="100000"/>
              </a:lnSpc>
              <a:spcBef>
                <a:spcPts val="300"/>
              </a:spcBef>
              <a:spcAft>
                <a:spcPts val="0"/>
              </a:spcAft>
              <a:buSzPct val="90000"/>
              <a:buFont typeface="+mj-lt"/>
              <a:buAutoNum type="alphaUcPeriod"/>
            </a:pPr>
            <a:r>
              <a:rPr lang="en-US" dirty="0" smtClean="0"/>
              <a:t>Click on the document title to open document preview for more detail</a:t>
            </a:r>
          </a:p>
          <a:p>
            <a:pPr marL="342900" lvl="2" indent="-342900">
              <a:lnSpc>
                <a:spcPct val="100000"/>
              </a:lnSpc>
              <a:spcBef>
                <a:spcPts val="300"/>
              </a:spcBef>
              <a:spcAft>
                <a:spcPts val="0"/>
              </a:spcAft>
              <a:buSzPct val="90000"/>
              <a:buFont typeface="+mj-lt"/>
              <a:buAutoNum type="alphaUcPeriod"/>
            </a:pPr>
            <a:r>
              <a:rPr lang="en-US" dirty="0" smtClean="0"/>
              <a:t>Sort by date or relevance and select relevance cut-off</a:t>
            </a:r>
          </a:p>
          <a:p>
            <a:pPr marL="342900" lvl="2" indent="-342900">
              <a:lnSpc>
                <a:spcPct val="100000"/>
              </a:lnSpc>
              <a:spcBef>
                <a:spcPts val="300"/>
              </a:spcBef>
              <a:spcAft>
                <a:spcPts val="0"/>
              </a:spcAft>
              <a:buSzPct val="90000"/>
              <a:buFont typeface="+mj-lt"/>
              <a:buAutoNum type="alphaUcPeriod"/>
            </a:pPr>
            <a:r>
              <a:rPr lang="en-US" dirty="0" smtClean="0"/>
              <a:t>De-dup results by Simple Family or Application Number</a:t>
            </a:r>
            <a:endParaRPr lang="en-US" dirty="0"/>
          </a:p>
        </p:txBody>
      </p:sp>
      <p:grpSp>
        <p:nvGrpSpPr>
          <p:cNvPr id="11" name="Group 10"/>
          <p:cNvGrpSpPr/>
          <p:nvPr/>
        </p:nvGrpSpPr>
        <p:grpSpPr>
          <a:xfrm>
            <a:off x="519100" y="1157773"/>
            <a:ext cx="8220456" cy="2558704"/>
            <a:chOff x="72231" y="455516"/>
            <a:chExt cx="8995725" cy="2545468"/>
          </a:xfrm>
        </p:grpSpPr>
        <p:pic>
          <p:nvPicPr>
            <p:cNvPr id="15" name="Picture 14">
              <a:extLst>
                <a:ext uri="{FF2B5EF4-FFF2-40B4-BE49-F238E27FC236}">
                  <a16:creationId xmlns:a16="http://schemas.microsoft.com/office/drawing/2014/main" id="{1C8A5DD1-BC23-451C-810E-B7009D4EE3CB}"/>
                </a:ext>
              </a:extLst>
            </p:cNvPr>
            <p:cNvPicPr>
              <a:picLocks noChangeAspect="1"/>
            </p:cNvPicPr>
            <p:nvPr/>
          </p:nvPicPr>
          <p:blipFill rotWithShape="1">
            <a:blip r:embed="rId4"/>
            <a:srcRect b="38101"/>
            <a:stretch/>
          </p:blipFill>
          <p:spPr>
            <a:xfrm>
              <a:off x="72231" y="455516"/>
              <a:ext cx="8995725" cy="2545468"/>
            </a:xfrm>
            <a:prstGeom prst="rect">
              <a:avLst/>
            </a:prstGeom>
            <a:ln>
              <a:solidFill>
                <a:schemeClr val="bg2"/>
              </a:solidFill>
            </a:ln>
          </p:spPr>
        </p:pic>
        <p:sp>
          <p:nvSpPr>
            <p:cNvPr id="17" name="TextBox 14"/>
            <p:cNvSpPr txBox="1">
              <a:spLocks noChangeArrowheads="1"/>
            </p:cNvSpPr>
            <p:nvPr/>
          </p:nvSpPr>
          <p:spPr bwMode="auto">
            <a:xfrm>
              <a:off x="1037980" y="1290349"/>
              <a:ext cx="279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A</a:t>
              </a:r>
            </a:p>
          </p:txBody>
        </p:sp>
        <p:sp>
          <p:nvSpPr>
            <p:cNvPr id="18" name="Rectangle 17"/>
            <p:cNvSpPr/>
            <p:nvPr/>
          </p:nvSpPr>
          <p:spPr>
            <a:xfrm>
              <a:off x="72231" y="925772"/>
              <a:ext cx="1321847" cy="391095"/>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7"/>
            <p:cNvSpPr txBox="1">
              <a:spLocks noChangeArrowheads="1"/>
            </p:cNvSpPr>
            <p:nvPr/>
          </p:nvSpPr>
          <p:spPr bwMode="auto">
            <a:xfrm>
              <a:off x="4098753" y="1676803"/>
              <a:ext cx="272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B</a:t>
              </a:r>
            </a:p>
          </p:txBody>
        </p:sp>
        <p:sp>
          <p:nvSpPr>
            <p:cNvPr id="20" name="TextBox 18"/>
            <p:cNvSpPr txBox="1">
              <a:spLocks noChangeArrowheads="1"/>
            </p:cNvSpPr>
            <p:nvPr/>
          </p:nvSpPr>
          <p:spPr bwMode="auto">
            <a:xfrm>
              <a:off x="6080710" y="1257234"/>
              <a:ext cx="26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C</a:t>
              </a:r>
            </a:p>
          </p:txBody>
        </p:sp>
        <p:sp>
          <p:nvSpPr>
            <p:cNvPr id="21" name="Rectangle 20"/>
            <p:cNvSpPr/>
            <p:nvPr/>
          </p:nvSpPr>
          <p:spPr>
            <a:xfrm>
              <a:off x="4966537" y="914853"/>
              <a:ext cx="2228347" cy="401379"/>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 name="Straight Connector 21"/>
            <p:cNvCxnSpPr>
              <a:cxnSpLocks/>
            </p:cNvCxnSpPr>
            <p:nvPr/>
          </p:nvCxnSpPr>
          <p:spPr>
            <a:xfrm>
              <a:off x="413070" y="1942280"/>
              <a:ext cx="3689698" cy="0"/>
            </a:xfrm>
            <a:prstGeom prst="line">
              <a:avLst/>
            </a:prstGeom>
            <a:ln w="12700">
              <a:solidFill>
                <a:srgbClr val="EEA529"/>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A53717A6-9B26-4E06-9256-16F70DD4BA01}"/>
                </a:ext>
              </a:extLst>
            </p:cNvPr>
            <p:cNvSpPr/>
            <p:nvPr/>
          </p:nvSpPr>
          <p:spPr>
            <a:xfrm>
              <a:off x="7247275" y="918422"/>
              <a:ext cx="1321847" cy="391095"/>
            </a:xfrm>
            <a:prstGeom prst="rect">
              <a:avLst/>
            </a:prstGeom>
            <a:noFill/>
            <a:ln w="19050">
              <a:solidFill>
                <a:srgbClr val="EEA52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TextBox 18">
              <a:extLst>
                <a:ext uri="{FF2B5EF4-FFF2-40B4-BE49-F238E27FC236}">
                  <a16:creationId xmlns:a16="http://schemas.microsoft.com/office/drawing/2014/main" id="{C582AC32-6869-49B1-BA99-0A10276F577B}"/>
                </a:ext>
              </a:extLst>
            </p:cNvPr>
            <p:cNvSpPr txBox="1">
              <a:spLocks noChangeArrowheads="1"/>
            </p:cNvSpPr>
            <p:nvPr/>
          </p:nvSpPr>
          <p:spPr bwMode="auto">
            <a:xfrm>
              <a:off x="7576239" y="1268420"/>
              <a:ext cx="26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EEA529"/>
                  </a:solidFill>
                  <a:latin typeface="Calibri" panose="020F0502020204030204" pitchFamily="34" charset="0"/>
                </a:rPr>
                <a:t>D</a:t>
              </a:r>
            </a:p>
          </p:txBody>
        </p:sp>
      </p:grpSp>
    </p:spTree>
    <p:extLst>
      <p:ext uri="{BB962C8B-B14F-4D97-AF65-F5344CB8AC3E}">
        <p14:creationId xmlns:p14="http://schemas.microsoft.com/office/powerpoint/2010/main" val="17173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4"/>
          <p:cNvSpPr txBox="1">
            <a:spLocks/>
          </p:cNvSpPr>
          <p:nvPr/>
        </p:nvSpPr>
        <p:spPr bwMode="auto">
          <a:xfrm>
            <a:off x="865188" y="6289675"/>
            <a:ext cx="1643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Blip>
                <a:blip r:embed="rId2"/>
              </a:buBlip>
              <a:defRPr sz="2200">
                <a:solidFill>
                  <a:schemeClr val="bg2"/>
                </a:solidFill>
                <a:latin typeface="Verdana" pitchFamily="34" charset="0"/>
                <a:ea typeface="ＭＳ Ｐゴシック" pitchFamily="34" charset="-128"/>
              </a:defRPr>
            </a:lvl1pPr>
            <a:lvl2pPr marL="742950" indent="-285750" eaLnBrk="0" hangingPunct="0">
              <a:spcBef>
                <a:spcPts val="600"/>
              </a:spcBef>
              <a:buSzPct val="100000"/>
              <a:buBlip>
                <a:blip r:embed="rId3"/>
              </a:buBlip>
              <a:defRPr sz="2000">
                <a:solidFill>
                  <a:schemeClr val="bg2"/>
                </a:solidFill>
                <a:latin typeface="Verdana" pitchFamily="34" charset="0"/>
                <a:ea typeface="ＭＳ Ｐゴシック" pitchFamily="34" charset="-128"/>
              </a:defRPr>
            </a:lvl2pPr>
            <a:lvl3pPr marL="11430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3pPr>
            <a:lvl4pPr marL="16002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4pPr>
            <a:lvl5pPr marL="2057400" indent="-228600" eaLnBrk="0" hangingPunct="0">
              <a:spcBef>
                <a:spcPts val="600"/>
              </a:spcBef>
              <a:buSzPct val="100000"/>
              <a:buBlip>
                <a:blip r:embed="rId3"/>
              </a:buBlip>
              <a:defRPr>
                <a:solidFill>
                  <a:schemeClr val="bg2"/>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SzPct val="100000"/>
              <a:buBlip>
                <a:blip r:embed="rId3"/>
              </a:buBlip>
              <a:defRPr>
                <a:solidFill>
                  <a:schemeClr val="bg2"/>
                </a:solidFill>
                <a:latin typeface="Verdana" pitchFamily="34" charset="0"/>
                <a:ea typeface="ＭＳ Ｐゴシック" pitchFamily="34" charset="-128"/>
              </a:defRPr>
            </a:lvl9pPr>
          </a:lstStyle>
          <a:p>
            <a:pPr eaLnBrk="1" hangingPunct="1">
              <a:spcBef>
                <a:spcPct val="0"/>
              </a:spcBef>
              <a:buFontTx/>
              <a:buNone/>
            </a:pPr>
            <a:r>
              <a:rPr lang="en-US" altLang="en-US" sz="1000" dirty="0" smtClean="0">
                <a:solidFill>
                  <a:srgbClr val="898989"/>
                </a:solidFill>
              </a:rPr>
              <a:t>08/2017</a:t>
            </a:r>
            <a:endParaRPr lang="en-US" altLang="en-US" sz="1000" dirty="0">
              <a:solidFill>
                <a:srgbClr val="898989"/>
              </a:solidFill>
            </a:endParaRPr>
          </a:p>
        </p:txBody>
      </p:sp>
      <p:sp>
        <p:nvSpPr>
          <p:cNvPr id="5" name="Title 1"/>
          <p:cNvSpPr>
            <a:spLocks noGrp="1"/>
          </p:cNvSpPr>
          <p:nvPr>
            <p:ph type="title"/>
          </p:nvPr>
        </p:nvSpPr>
        <p:spPr>
          <a:xfrm>
            <a:off x="457200" y="141910"/>
            <a:ext cx="8229600" cy="979488"/>
          </a:xfrm>
        </p:spPr>
        <p:txBody>
          <a:bodyPr/>
          <a:lstStyle/>
          <a:p>
            <a:pPr eaLnBrk="1" hangingPunct="1"/>
            <a:r>
              <a:rPr lang="en-US" altLang="en-US" sz="1900" b="1" dirty="0" smtClean="0">
                <a:latin typeface="Verdana" pitchFamily="34" charset="0"/>
                <a:ea typeface="ＭＳ Ｐゴシック" pitchFamily="34" charset="-128"/>
              </a:rPr>
              <a:t>Quick Start Guide:</a:t>
            </a:r>
            <a:br>
              <a:rPr lang="en-US" altLang="en-US" sz="1900" b="1" dirty="0" smtClean="0">
                <a:latin typeface="Verdana" pitchFamily="34" charset="0"/>
                <a:ea typeface="ＭＳ Ｐゴシック" pitchFamily="34" charset="-128"/>
              </a:rPr>
            </a:br>
            <a:r>
              <a:rPr lang="en-US" altLang="en-US" sz="1900" b="1" dirty="0" smtClean="0">
                <a:latin typeface="Verdana" pitchFamily="34" charset="0"/>
                <a:ea typeface="ＭＳ Ｐゴシック" pitchFamily="34" charset="-128"/>
              </a:rPr>
              <a:t>Review Results- Understanding Relevance</a:t>
            </a:r>
          </a:p>
        </p:txBody>
      </p:sp>
      <p:pic>
        <p:nvPicPr>
          <p:cNvPr id="25" name="Picture 24">
            <a:extLst>
              <a:ext uri="{FF2B5EF4-FFF2-40B4-BE49-F238E27FC236}">
                <a16:creationId xmlns:a16="http://schemas.microsoft.com/office/drawing/2014/main" id="{278A8EAA-7FE0-4E7B-BFFA-A51EBEC894DF}"/>
              </a:ext>
            </a:extLst>
          </p:cNvPr>
          <p:cNvPicPr>
            <a:picLocks noChangeAspect="1"/>
          </p:cNvPicPr>
          <p:nvPr/>
        </p:nvPicPr>
        <p:blipFill rotWithShape="1">
          <a:blip r:embed="rId4"/>
          <a:srcRect b="22032"/>
          <a:stretch/>
        </p:blipFill>
        <p:spPr>
          <a:xfrm>
            <a:off x="2088851" y="1164753"/>
            <a:ext cx="4966298" cy="2314609"/>
          </a:xfrm>
          <a:prstGeom prst="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pic>
      <p:sp>
        <p:nvSpPr>
          <p:cNvPr id="26" name="Content Placeholder 2"/>
          <p:cNvSpPr txBox="1">
            <a:spLocks/>
          </p:cNvSpPr>
          <p:nvPr/>
        </p:nvSpPr>
        <p:spPr bwMode="auto">
          <a:xfrm>
            <a:off x="457200" y="3719088"/>
            <a:ext cx="8229600" cy="245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6358" rtl="0" eaLnBrk="1" fontAlgn="base" hangingPunct="1">
              <a:lnSpc>
                <a:spcPts val="2400"/>
              </a:lnSpc>
              <a:spcBef>
                <a:spcPts val="300"/>
              </a:spcBef>
              <a:spcAft>
                <a:spcPts val="300"/>
              </a:spcAft>
              <a:buClr>
                <a:srgbClr val="0096D6"/>
              </a:buClr>
              <a:buSzPct val="80000"/>
              <a:buFontTx/>
              <a:buNone/>
              <a:defRPr sz="1500" b="0" i="0" kern="1200">
                <a:solidFill>
                  <a:schemeClr val="tx1"/>
                </a:solidFill>
                <a:latin typeface="Verdana" charset="0"/>
                <a:ea typeface="Verdana" charset="0"/>
                <a:cs typeface="Verdana" charset="0"/>
              </a:defRPr>
            </a:lvl1pPr>
            <a:lvl2pPr marL="0" indent="0" algn="l" defTabSz="456358" rtl="0" eaLnBrk="1" fontAlgn="base" hangingPunct="1">
              <a:lnSpc>
                <a:spcPts val="1800"/>
              </a:lnSpc>
              <a:spcBef>
                <a:spcPts val="160"/>
              </a:spcBef>
              <a:spcAft>
                <a:spcPts val="300"/>
              </a:spcAft>
              <a:buClr>
                <a:srgbClr val="F7A31E"/>
              </a:buClr>
              <a:buSzPct val="180000"/>
              <a:buFontTx/>
              <a:buNone/>
              <a:defRPr sz="1300" b="1" i="0" kern="1200">
                <a:solidFill>
                  <a:srgbClr val="005F92"/>
                </a:solidFill>
                <a:latin typeface="Verdana" charset="0"/>
                <a:ea typeface="Verdana" charset="0"/>
                <a:cs typeface="Verdana" charset="0"/>
              </a:defRPr>
            </a:lvl2pPr>
            <a:lvl3pPr marL="0" indent="-109527" algn="l" defTabSz="456358" rtl="0" eaLnBrk="1" fontAlgn="base" hangingPunct="1">
              <a:lnSpc>
                <a:spcPts val="1800"/>
              </a:lnSpc>
              <a:spcBef>
                <a:spcPts val="160"/>
              </a:spcBef>
              <a:spcAft>
                <a:spcPts val="300"/>
              </a:spcAft>
              <a:buClr>
                <a:srgbClr val="F7A31E"/>
              </a:buClr>
              <a:buSzPct val="180000"/>
              <a:buFont typeface=".HelveticaNeueDeskInterface-Regular" charset="-120"/>
              <a:buChar char="›"/>
              <a:defRPr sz="1300" b="0" i="0" kern="1200">
                <a:solidFill>
                  <a:schemeClr val="tx1"/>
                </a:solidFill>
                <a:latin typeface="Verdana" charset="0"/>
                <a:ea typeface="Verdana" charset="0"/>
                <a:cs typeface="Verdana" charset="0"/>
              </a:defRPr>
            </a:lvl3pPr>
            <a:lvl4pPr marL="228600" indent="-109527" algn="l" defTabSz="456358" rtl="0" eaLnBrk="1" fontAlgn="base" hangingPunct="1">
              <a:lnSpc>
                <a:spcPts val="1800"/>
              </a:lnSpc>
              <a:spcBef>
                <a:spcPts val="160"/>
              </a:spcBef>
              <a:spcAft>
                <a:spcPts val="300"/>
              </a:spcAft>
              <a:buClr>
                <a:srgbClr val="5B9BCB"/>
              </a:buClr>
              <a:buSzPct val="100000"/>
              <a:buFont typeface="Arial" charset="0"/>
              <a:buChar char="•"/>
              <a:defRPr sz="1300" b="0" i="0" kern="1200">
                <a:solidFill>
                  <a:schemeClr val="tx1"/>
                </a:solidFill>
                <a:latin typeface="Verdana" charset="0"/>
                <a:ea typeface="Verdana" charset="0"/>
                <a:cs typeface="Verdana" charset="0"/>
              </a:defRPr>
            </a:lvl4pPr>
            <a:lvl5pPr marL="2053611" indent="-228180" algn="l" defTabSz="456358" rtl="0" eaLnBrk="1" fontAlgn="base" hangingPunct="1">
              <a:spcBef>
                <a:spcPct val="20000"/>
              </a:spcBef>
              <a:spcAft>
                <a:spcPct val="0"/>
              </a:spcAft>
              <a:buClr>
                <a:srgbClr val="0096D6"/>
              </a:buClr>
              <a:buSzPct val="40000"/>
              <a:buFont typeface="Wingdings" charset="2"/>
              <a:buChar char=""/>
              <a:defRPr sz="1398" b="0" i="0" kern="1200">
                <a:solidFill>
                  <a:srgbClr val="595A59"/>
                </a:solidFill>
                <a:latin typeface="Arial" charset="0"/>
                <a:ea typeface="Arial" charset="0"/>
                <a:cs typeface="Arial" charset="0"/>
              </a:defRPr>
            </a:lvl5pPr>
            <a:lvl6pPr marL="2509968" indent="-228180" algn="l" defTabSz="456358" rtl="0" eaLnBrk="1" latinLnBrk="0" hangingPunct="1">
              <a:spcBef>
                <a:spcPct val="20000"/>
              </a:spcBef>
              <a:buFont typeface="Arial"/>
              <a:buChar char="•"/>
              <a:defRPr sz="1997" kern="1200">
                <a:solidFill>
                  <a:schemeClr val="tx1"/>
                </a:solidFill>
                <a:latin typeface="+mn-lt"/>
                <a:ea typeface="+mn-ea"/>
                <a:cs typeface="+mn-cs"/>
              </a:defRPr>
            </a:lvl6pPr>
            <a:lvl7pPr marL="2966327" indent="-228180" algn="l" defTabSz="456358" rtl="0" eaLnBrk="1" latinLnBrk="0" hangingPunct="1">
              <a:spcBef>
                <a:spcPct val="20000"/>
              </a:spcBef>
              <a:buFont typeface="Arial"/>
              <a:buChar char="•"/>
              <a:defRPr sz="1997" kern="1200">
                <a:solidFill>
                  <a:schemeClr val="tx1"/>
                </a:solidFill>
                <a:latin typeface="+mn-lt"/>
                <a:ea typeface="+mn-ea"/>
                <a:cs typeface="+mn-cs"/>
              </a:defRPr>
            </a:lvl7pPr>
            <a:lvl8pPr marL="3422685" indent="-228180" algn="l" defTabSz="456358" rtl="0" eaLnBrk="1" latinLnBrk="0" hangingPunct="1">
              <a:spcBef>
                <a:spcPct val="20000"/>
              </a:spcBef>
              <a:buFont typeface="Arial"/>
              <a:buChar char="•"/>
              <a:defRPr sz="1997" kern="1200">
                <a:solidFill>
                  <a:schemeClr val="tx1"/>
                </a:solidFill>
                <a:latin typeface="+mn-lt"/>
                <a:ea typeface="+mn-ea"/>
                <a:cs typeface="+mn-cs"/>
              </a:defRPr>
            </a:lvl8pPr>
            <a:lvl9pPr marL="3879043" indent="-228180" algn="l" defTabSz="456358" rtl="0" eaLnBrk="1" latinLnBrk="0" hangingPunct="1">
              <a:spcBef>
                <a:spcPct val="20000"/>
              </a:spcBef>
              <a:buFont typeface="Arial"/>
              <a:buChar char="•"/>
              <a:defRPr sz="1997" kern="1200">
                <a:solidFill>
                  <a:schemeClr val="tx1"/>
                </a:solidFill>
                <a:latin typeface="+mn-lt"/>
                <a:ea typeface="+mn-ea"/>
                <a:cs typeface="+mn-cs"/>
              </a:defRPr>
            </a:lvl9pPr>
          </a:lstStyle>
          <a:p>
            <a:pPr lvl="2" indent="0">
              <a:spcBef>
                <a:spcPts val="600"/>
              </a:spcBef>
              <a:spcAft>
                <a:spcPts val="600"/>
              </a:spcAft>
              <a:buNone/>
            </a:pPr>
            <a:r>
              <a:rPr lang="en-US" sz="1500" b="1" dirty="0"/>
              <a:t>Concept search results are given a relevance rating based on relatedness to the query. Set the cut-off depending on the goal.</a:t>
            </a:r>
          </a:p>
          <a:p>
            <a:pPr marL="285750" lvl="2" indent="-285750">
              <a:lnSpc>
                <a:spcPct val="100000"/>
              </a:lnSpc>
              <a:spcBef>
                <a:spcPts val="300"/>
              </a:spcBef>
              <a:spcAft>
                <a:spcPts val="0"/>
              </a:spcAft>
              <a:buFont typeface=".HelveticaNeueDeskInterface-Regular" charset="0"/>
              <a:buChar char="›"/>
            </a:pPr>
            <a:r>
              <a:rPr lang="en-US" dirty="0" smtClean="0"/>
              <a:t>4 and 5 star results share most or all of the concepts from the query (review for possible knockout art)</a:t>
            </a:r>
          </a:p>
          <a:p>
            <a:pPr marL="285750" lvl="2" indent="-285750">
              <a:lnSpc>
                <a:spcPct val="100000"/>
              </a:lnSpc>
              <a:spcBef>
                <a:spcPts val="300"/>
              </a:spcBef>
              <a:spcAft>
                <a:spcPts val="0"/>
              </a:spcAft>
              <a:buFont typeface=".HelveticaNeueDeskInterface-Regular" charset="0"/>
              <a:buChar char="›"/>
            </a:pPr>
            <a:r>
              <a:rPr lang="en-US" dirty="0" smtClean="0"/>
              <a:t>3 star results share some concepts or features from the </a:t>
            </a:r>
            <a:r>
              <a:rPr lang="en-US" dirty="0"/>
              <a:t>query (review for §103 non-obviousness or tangential technology</a:t>
            </a:r>
            <a:r>
              <a:rPr lang="en-US" dirty="0" smtClean="0"/>
              <a:t>)</a:t>
            </a:r>
          </a:p>
          <a:p>
            <a:pPr marL="285750" lvl="2" indent="-285750">
              <a:lnSpc>
                <a:spcPct val="100000"/>
              </a:lnSpc>
              <a:spcBef>
                <a:spcPts val="300"/>
              </a:spcBef>
              <a:spcAft>
                <a:spcPts val="0"/>
              </a:spcAft>
              <a:buFont typeface=".HelveticaNeueDeskInterface-Regular" charset="0"/>
              <a:buChar char="›"/>
            </a:pPr>
            <a:r>
              <a:rPr lang="en-US" dirty="0" smtClean="0"/>
              <a:t>1 and 2 star results are not likely important</a:t>
            </a:r>
            <a:endParaRPr lang="en-US" dirty="0"/>
          </a:p>
        </p:txBody>
      </p:sp>
    </p:spTree>
    <p:extLst>
      <p:ext uri="{BB962C8B-B14F-4D97-AF65-F5344CB8AC3E}">
        <p14:creationId xmlns:p14="http://schemas.microsoft.com/office/powerpoint/2010/main" val="151309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alogicFinal">
  <a:themeElements>
    <a:clrScheme name="Custom 2">
      <a:dk1>
        <a:srgbClr val="323232"/>
      </a:dk1>
      <a:lt1>
        <a:srgbClr val="FFFFFF"/>
      </a:lt1>
      <a:dk2>
        <a:srgbClr val="005E91"/>
      </a:dk2>
      <a:lt2>
        <a:srgbClr val="F7A31E"/>
      </a:lt2>
      <a:accent1>
        <a:srgbClr val="EFEFEF"/>
      </a:accent1>
      <a:accent2>
        <a:srgbClr val="FFFFFF"/>
      </a:accent2>
      <a:accent3>
        <a:srgbClr val="FFFFFF"/>
      </a:accent3>
      <a:accent4>
        <a:srgbClr val="FFFFFF"/>
      </a:accent4>
      <a:accent5>
        <a:srgbClr val="FFFFFF"/>
      </a:accent5>
      <a:accent6>
        <a:srgbClr val="FFFFFF"/>
      </a:accent6>
      <a:hlink>
        <a:srgbClr val="F7A31E"/>
      </a:hlink>
      <a:folHlink>
        <a:srgbClr val="C356C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D9CC9"/>
        </a:solidFill>
        <a:ln w="9525">
          <a:noFill/>
          <a:miter lim="800000"/>
          <a:headEnd/>
          <a:tailEnd/>
        </a:ln>
        <a:effectLst/>
      </a:spPr>
      <a:bodyPr rtlCol="0" anchor="ctr"/>
      <a:lstStyle>
        <a:defPPr algn="ctr" fontAlgn="auto">
          <a:spcBef>
            <a:spcPts val="0"/>
          </a:spcBef>
          <a:spcAft>
            <a:spcPts val="0"/>
          </a:spcAft>
          <a:defRPr dirty="0">
            <a:solidFill>
              <a:schemeClr val="bg1"/>
            </a:solidFill>
            <a:latin typeface="+mn-lt"/>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60"/>
          </a:spcBef>
          <a:spcAft>
            <a:spcPts val="300"/>
          </a:spcAft>
          <a:defRPr sz="1400" dirty="0" err="1" smtClean="0">
            <a:solidFill>
              <a:srgbClr val="595A59"/>
            </a:solidFill>
            <a:latin typeface="+mn-lt"/>
          </a:defRPr>
        </a:defPPr>
      </a:lstStyle>
    </a:txDef>
  </a:objectDefaults>
  <a:extraClrSchemeLst/>
  <a:extLst>
    <a:ext uri="{05A4C25C-085E-4340-85A3-A5531E510DB2}">
      <thm15:themeFamily xmlns:thm15="http://schemas.microsoft.com/office/thememl/2012/main" name="DialogicFinal" id="{3389F401-548E-FD42-8A15-284F191BB51F}" vid="{6BC75048-C773-9C46-9EC5-A00D4CB85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14324</TotalTime>
  <Words>1202</Words>
  <Application>Microsoft Office PowerPoint</Application>
  <PresentationFormat>Demonstracija ekrane (4:3)</PresentationFormat>
  <Paragraphs>188</Paragraphs>
  <Slides>19</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19</vt:i4>
      </vt:variant>
    </vt:vector>
  </HeadingPairs>
  <TitlesOfParts>
    <vt:vector size="27" baseType="lpstr">
      <vt:lpstr>ＭＳ Ｐゴシック</vt:lpstr>
      <vt:lpstr>.HelveticaNeueDeskInterface-Regular</vt:lpstr>
      <vt:lpstr>Arial</vt:lpstr>
      <vt:lpstr>Calibri</vt:lpstr>
      <vt:lpstr>Verdana</vt:lpstr>
      <vt:lpstr>Wingdings</vt:lpstr>
      <vt:lpstr>ヒラギノ角ゴ Pro W3</vt:lpstr>
      <vt:lpstr>DialogicFinal</vt:lpstr>
      <vt:lpstr>InnovationQ Plus Quick Start Guide</vt:lpstr>
      <vt:lpstr>Quick Start Guide: Get Started – Logging In</vt:lpstr>
      <vt:lpstr>Quick Start Guide: Get Started</vt:lpstr>
      <vt:lpstr>Quick Start Guide: Search</vt:lpstr>
      <vt:lpstr>Quick Start Guide: Modify Search - Focus</vt:lpstr>
      <vt:lpstr>Quick Start Guide: Modify Search - Filters</vt:lpstr>
      <vt:lpstr>Quick Start Guide: Corporate Tree</vt:lpstr>
      <vt:lpstr>Quick Start Guide: Review Results – Viewing Results</vt:lpstr>
      <vt:lpstr>Quick Start Guide: Review Results- Understanding Relevance</vt:lpstr>
      <vt:lpstr>Quick Start Guide: Review Results - Document Preview</vt:lpstr>
      <vt:lpstr>Quick Start Guide: Review Results - Highlighting</vt:lpstr>
      <vt:lpstr>Quick Start Guide: Review Results – Visual Temperature Checks</vt:lpstr>
      <vt:lpstr>Quick Start Guide: Visuals– Visualization</vt:lpstr>
      <vt:lpstr>Quick Start Guide: Visuals– Semantic Map</vt:lpstr>
      <vt:lpstr>Quick Start Guide: Analyze</vt:lpstr>
      <vt:lpstr>Quick Start Guide: Actions and Exports</vt:lpstr>
      <vt:lpstr>Quick Start Guide: Saved Work</vt:lpstr>
      <vt:lpstr>Quick Start Guide: Support Resources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Nava Anav</dc:creator>
  <cp:lastModifiedBy>Librarian</cp:lastModifiedBy>
  <cp:revision>246</cp:revision>
  <dcterms:created xsi:type="dcterms:W3CDTF">2016-01-04T21:26:08Z</dcterms:created>
  <dcterms:modified xsi:type="dcterms:W3CDTF">2018-04-16T07:07:32Z</dcterms:modified>
</cp:coreProperties>
</file>